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735" r:id="rId5"/>
    <p:sldId id="474" r:id="rId6"/>
    <p:sldId id="2147375328" r:id="rId7"/>
    <p:sldId id="2147375327" r:id="rId8"/>
    <p:sldId id="623" r:id="rId9"/>
    <p:sldId id="2147375329" r:id="rId10"/>
    <p:sldId id="2147375331" r:id="rId11"/>
    <p:sldId id="2147375337" r:id="rId12"/>
    <p:sldId id="2147375333" r:id="rId13"/>
    <p:sldId id="2147375334" r:id="rId14"/>
    <p:sldId id="2147375338" r:id="rId15"/>
    <p:sldId id="2147375336" r:id="rId16"/>
    <p:sldId id="2147375339" r:id="rId17"/>
    <p:sldId id="2147375335" r:id="rId18"/>
    <p:sldId id="2147375332" r:id="rId19"/>
    <p:sldId id="2147375340" r:id="rId20"/>
    <p:sldId id="2147375341" r:id="rId21"/>
    <p:sldId id="2147375342" r:id="rId22"/>
    <p:sldId id="302" r:id="rId23"/>
    <p:sldId id="55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to the template" id="{864E9571-AFE4-4342-B70C-347A5DBB4A3B}">
          <p14:sldIdLst>
            <p14:sldId id="735"/>
          </p14:sldIdLst>
        </p14:section>
        <p14:section name="Title slides" id="{F277D6DF-B5FF-664E-A69A-8029FA098FA3}">
          <p14:sldIdLst/>
        </p14:section>
        <p14:section name="Agenda slides" id="{4D9E095F-4652-1B42-BB64-DFE48A1AA448}">
          <p14:sldIdLst/>
        </p14:section>
        <p14:section name="Divider slides" id="{AA86ED44-0945-6D4A-9418-85B48DE3386C}">
          <p14:sldIdLst/>
        </p14:section>
        <p14:section name="Sub-divider slides" id="{4113ADC3-73AB-314A-9784-85B47E8D245B}">
          <p14:sldIdLst/>
        </p14:section>
        <p14:section name="Content slides" id="{9218776A-15C2-F845-A1ED-8A528E35653D}">
          <p14:sldIdLst>
            <p14:sldId id="474"/>
            <p14:sldId id="2147375328"/>
            <p14:sldId id="2147375327"/>
            <p14:sldId id="623"/>
            <p14:sldId id="2147375329"/>
            <p14:sldId id="2147375331"/>
            <p14:sldId id="2147375337"/>
            <p14:sldId id="2147375333"/>
            <p14:sldId id="2147375334"/>
            <p14:sldId id="2147375338"/>
            <p14:sldId id="2147375336"/>
            <p14:sldId id="2147375339"/>
            <p14:sldId id="2147375335"/>
            <p14:sldId id="2147375332"/>
            <p14:sldId id="2147375340"/>
            <p14:sldId id="2147375341"/>
            <p14:sldId id="2147375342"/>
          </p14:sldIdLst>
        </p14:section>
        <p14:section name="Process slides" id="{52FD65D5-2E3B-104E-8F03-96AC919797EF}">
          <p14:sldIdLst/>
        </p14:section>
        <p14:section name="Graphs and charts" id="{7AFC5B77-8583-D247-956B-1973684DE1D3}">
          <p14:sldIdLst/>
        </p14:section>
        <p14:section name="Organogram" id="{50ACC592-4EC1-0B4C-9267-BC5E27E3F887}">
          <p14:sldIdLst/>
        </p14:section>
        <p14:section name="Map" id="{9D2D5212-32D9-5644-B7C9-94E997FED5BE}">
          <p14:sldIdLst/>
        </p14:section>
        <p14:section name="Calendar" id="{ECE00CA4-6809-9841-9492-AFEEBD9C3BEA}">
          <p14:sldIdLst/>
        </p14:section>
        <p14:section name="End slides" id="{F8DC86D7-72C5-CA43-856B-29C7380C2854}">
          <p14:sldIdLst>
            <p14:sldId id="302"/>
            <p14:sldId id="551"/>
          </p14:sldIdLst>
        </p14:section>
        <p14:section name="Icons" id="{CB3F28C3-68F5-9A45-9A7B-291C8182208A}">
          <p14:sldIdLst/>
        </p14:section>
      </p14:sectionLst>
    </p:ext>
    <p:ext uri="{EFAFB233-063F-42B5-8137-9DF3F51BA10A}">
      <p15:sldGuideLst xmlns:p15="http://schemas.microsoft.com/office/powerpoint/2012/main">
        <p15:guide id="3" pos="5790" userDrawn="1">
          <p15:clr>
            <a:srgbClr val="A4A3A4"/>
          </p15:clr>
        </p15:guide>
        <p15:guide id="4" orient="horz" pos="1525" userDrawn="1">
          <p15:clr>
            <a:srgbClr val="A4A3A4"/>
          </p15:clr>
        </p15:guide>
        <p15:guide id="5" pos="73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564F92-9D05-846D-E26D-54E75EA927C0}" name="Chris Muller" initials="CM" userId="299350f79abfbd53" providerId="Windows Live"/>
  <p188:author id="{BDFF1C97-7A9F-AC96-9919-988199B8212C}" name="Sarah Sweeting" initials="SS" userId="S::Sarah.Sweeting@ambercreatives.com::05768832-9809-4b31-a70c-699a96d44c61" providerId="AD"/>
  <p188:author id="{4BB757A2-86CA-C5DE-9717-37A7DC933772}" name="Sarah Sweeting" initials="SS" userId="S::sarah.sweeting@ambercreatives.com::05768832-9809-4b31-a70c-699a96d44c61" providerId="AD"/>
  <p188:author id="{F8C916EA-E815-B8CC-97DE-46000B1C9657}" name="Guest User" initials="GU" userId="S::urn:spo:anon#5a4c8e593e33433ad4821a7668c4dafb0926c9898c22dbd34f45ead70a3e7061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Francis" initials="RF" lastIdx="8" clrIdx="0">
    <p:extLst>
      <p:ext uri="{19B8F6BF-5375-455C-9EA6-DF929625EA0E}">
        <p15:presenceInfo xmlns:p15="http://schemas.microsoft.com/office/powerpoint/2012/main" userId="S::Richard.Francis@teva.co.il::d9061592-5102-4124-99e1-fadaa116ff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E3E"/>
    <a:srgbClr val="F1F3EF"/>
    <a:srgbClr val="F3F5F1"/>
    <a:srgbClr val="F9F9FB"/>
    <a:srgbClr val="547C72"/>
    <a:srgbClr val="F0F0F0"/>
    <a:srgbClr val="A2D8AE"/>
    <a:srgbClr val="F8F8F8"/>
    <a:srgbClr val="FAFAFA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1ED267-5FD1-463A-A721-2DA72AC77816}" v="72" dt="2024-06-28T07:31:19.4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2" autoAdjust="0"/>
    <p:restoredTop sz="91742" autoAdjust="0"/>
  </p:normalViewPr>
  <p:slideViewPr>
    <p:cSldViewPr snapToGrid="0">
      <p:cViewPr varScale="1">
        <p:scale>
          <a:sx n="113" d="100"/>
          <a:sy n="113" d="100"/>
        </p:scale>
        <p:origin x="120" y="306"/>
      </p:cViewPr>
      <p:guideLst>
        <p:guide pos="5790"/>
        <p:guide orient="horz" pos="1525"/>
        <p:guide pos="7310"/>
      </p:guideLst>
    </p:cSldViewPr>
  </p:slideViewPr>
  <p:outlineViewPr>
    <p:cViewPr>
      <p:scale>
        <a:sx n="33" d="100"/>
        <a:sy n="33" d="100"/>
      </p:scale>
      <p:origin x="0" y="-2270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928" y="2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- Maria Tolosi-Halacheva" userId="cb902272-5aa8-4440-ab87-1cfffe5fe8c1" providerId="ADAL" clId="{B11ED267-5FD1-463A-A721-2DA72AC77816}"/>
    <pc:docChg chg="undo custSel addSld delSld modSld sldOrd modSection">
      <pc:chgData name="Laura - Maria Tolosi-Halacheva" userId="cb902272-5aa8-4440-ab87-1cfffe5fe8c1" providerId="ADAL" clId="{B11ED267-5FD1-463A-A721-2DA72AC77816}" dt="2024-06-28T07:37:26.073" v="3095" actId="1076"/>
      <pc:docMkLst>
        <pc:docMk/>
      </pc:docMkLst>
      <pc:sldChg chg="del">
        <pc:chgData name="Laura - Maria Tolosi-Halacheva" userId="cb902272-5aa8-4440-ab87-1cfffe5fe8c1" providerId="ADAL" clId="{B11ED267-5FD1-463A-A721-2DA72AC77816}" dt="2024-06-28T07:20:02.511" v="2295" actId="47"/>
        <pc:sldMkLst>
          <pc:docMk/>
          <pc:sldMk cId="2685229751" sldId="621"/>
        </pc:sldMkLst>
      </pc:sldChg>
      <pc:sldChg chg="addSp delSp modSp add del mod modClrScheme chgLayout">
        <pc:chgData name="Laura - Maria Tolosi-Halacheva" userId="cb902272-5aa8-4440-ab87-1cfffe5fe8c1" providerId="ADAL" clId="{B11ED267-5FD1-463A-A721-2DA72AC77816}" dt="2024-06-28T04:49:06.853" v="105" actId="47"/>
        <pc:sldMkLst>
          <pc:docMk/>
          <pc:sldMk cId="2861455194" sldId="2147375330"/>
        </pc:sldMkLst>
        <pc:spChg chg="mod">
          <ac:chgData name="Laura - Maria Tolosi-Halacheva" userId="cb902272-5aa8-4440-ab87-1cfffe5fe8c1" providerId="ADAL" clId="{B11ED267-5FD1-463A-A721-2DA72AC77816}" dt="2024-06-28T04:47:59.481" v="88" actId="26606"/>
          <ac:spMkLst>
            <pc:docMk/>
            <pc:sldMk cId="2861455194" sldId="2147375330"/>
            <ac:spMk id="7" creationId="{8B5DB271-6182-243E-F66C-F49733BCB656}"/>
          </ac:spMkLst>
        </pc:spChg>
        <pc:spChg chg="del">
          <ac:chgData name="Laura - Maria Tolosi-Halacheva" userId="cb902272-5aa8-4440-ab87-1cfffe5fe8c1" providerId="ADAL" clId="{B11ED267-5FD1-463A-A721-2DA72AC77816}" dt="2024-06-28T04:47:59.481" v="88" actId="26606"/>
          <ac:spMkLst>
            <pc:docMk/>
            <pc:sldMk cId="2861455194" sldId="2147375330"/>
            <ac:spMk id="8" creationId="{E6B49482-B837-E02D-88EE-BE0A56588276}"/>
          </ac:spMkLst>
        </pc:spChg>
        <pc:spChg chg="mod">
          <ac:chgData name="Laura - Maria Tolosi-Halacheva" userId="cb902272-5aa8-4440-ab87-1cfffe5fe8c1" providerId="ADAL" clId="{B11ED267-5FD1-463A-A721-2DA72AC77816}" dt="2024-06-28T04:47:59.481" v="88" actId="26606"/>
          <ac:spMkLst>
            <pc:docMk/>
            <pc:sldMk cId="2861455194" sldId="2147375330"/>
            <ac:spMk id="13" creationId="{F4D37C83-3239-F890-9ED3-1A3598E2914F}"/>
          </ac:spMkLst>
        </pc:spChg>
        <pc:spChg chg="add mod">
          <ac:chgData name="Laura - Maria Tolosi-Halacheva" userId="cb902272-5aa8-4440-ab87-1cfffe5fe8c1" providerId="ADAL" clId="{B11ED267-5FD1-463A-A721-2DA72AC77816}" dt="2024-06-28T04:47:59.481" v="88" actId="26606"/>
          <ac:spMkLst>
            <pc:docMk/>
            <pc:sldMk cId="2861455194" sldId="2147375330"/>
            <ac:spMk id="18" creationId="{A9140D5A-1B4F-F8B4-192F-2E71DEF42EB8}"/>
          </ac:spMkLst>
        </pc:spChg>
        <pc:spChg chg="add mod">
          <ac:chgData name="Laura - Maria Tolosi-Halacheva" userId="cb902272-5aa8-4440-ab87-1cfffe5fe8c1" providerId="ADAL" clId="{B11ED267-5FD1-463A-A721-2DA72AC77816}" dt="2024-06-28T04:47:59.481" v="88" actId="26606"/>
          <ac:spMkLst>
            <pc:docMk/>
            <pc:sldMk cId="2861455194" sldId="2147375330"/>
            <ac:spMk id="20" creationId="{F213D264-4E6E-8531-83A3-9C0C8775842E}"/>
          </ac:spMkLst>
        </pc:spChg>
        <pc:spChg chg="add del mod">
          <ac:chgData name="Laura - Maria Tolosi-Halacheva" userId="cb902272-5aa8-4440-ab87-1cfffe5fe8c1" providerId="ADAL" clId="{B11ED267-5FD1-463A-A721-2DA72AC77816}" dt="2024-06-28T04:48:49.246" v="102" actId="478"/>
          <ac:spMkLst>
            <pc:docMk/>
            <pc:sldMk cId="2861455194" sldId="2147375330"/>
            <ac:spMk id="22" creationId="{466A3C0D-7BDA-680D-C71E-AD6D95FF21D3}"/>
          </ac:spMkLst>
        </pc:spChg>
        <pc:spChg chg="add del mod">
          <ac:chgData name="Laura - Maria Tolosi-Halacheva" userId="cb902272-5aa8-4440-ab87-1cfffe5fe8c1" providerId="ADAL" clId="{B11ED267-5FD1-463A-A721-2DA72AC77816}" dt="2024-06-28T04:48:50.936" v="103" actId="478"/>
          <ac:spMkLst>
            <pc:docMk/>
            <pc:sldMk cId="2861455194" sldId="2147375330"/>
            <ac:spMk id="24" creationId="{BCB3E2F8-7238-C56D-5AB4-FEBBEFA747AF}"/>
          </ac:spMkLst>
        </pc:spChg>
        <pc:spChg chg="add mod">
          <ac:chgData name="Laura - Maria Tolosi-Halacheva" userId="cb902272-5aa8-4440-ab87-1cfffe5fe8c1" providerId="ADAL" clId="{B11ED267-5FD1-463A-A721-2DA72AC77816}" dt="2024-06-28T04:47:59.481" v="88" actId="26606"/>
          <ac:spMkLst>
            <pc:docMk/>
            <pc:sldMk cId="2861455194" sldId="2147375330"/>
            <ac:spMk id="26" creationId="{EFDD6668-737E-AD89-7581-874E64B8DB6B}"/>
          </ac:spMkLst>
        </pc:spChg>
        <pc:spChg chg="add mod">
          <ac:chgData name="Laura - Maria Tolosi-Halacheva" userId="cb902272-5aa8-4440-ab87-1cfffe5fe8c1" providerId="ADAL" clId="{B11ED267-5FD1-463A-A721-2DA72AC77816}" dt="2024-06-28T04:47:59.481" v="88" actId="26606"/>
          <ac:spMkLst>
            <pc:docMk/>
            <pc:sldMk cId="2861455194" sldId="2147375330"/>
            <ac:spMk id="28" creationId="{CA7DB43F-BB17-B240-8B27-DEDC9D2CD422}"/>
          </ac:spMkLst>
        </pc:spChg>
        <pc:spChg chg="add mod">
          <ac:chgData name="Laura - Maria Tolosi-Halacheva" userId="cb902272-5aa8-4440-ab87-1cfffe5fe8c1" providerId="ADAL" clId="{B11ED267-5FD1-463A-A721-2DA72AC77816}" dt="2024-06-28T04:47:59.481" v="88" actId="26606"/>
          <ac:spMkLst>
            <pc:docMk/>
            <pc:sldMk cId="2861455194" sldId="2147375330"/>
            <ac:spMk id="30" creationId="{F0415719-C26B-FE15-4C04-81FF1BA6032E}"/>
          </ac:spMkLst>
        </pc:spChg>
        <pc:spChg chg="add mod">
          <ac:chgData name="Laura - Maria Tolosi-Halacheva" userId="cb902272-5aa8-4440-ab87-1cfffe5fe8c1" providerId="ADAL" clId="{B11ED267-5FD1-463A-A721-2DA72AC77816}" dt="2024-06-28T04:47:59.481" v="88" actId="26606"/>
          <ac:spMkLst>
            <pc:docMk/>
            <pc:sldMk cId="2861455194" sldId="2147375330"/>
            <ac:spMk id="32" creationId="{030688DB-8FB8-06F7-30DD-096A4FCB5D7F}"/>
          </ac:spMkLst>
        </pc:spChg>
        <pc:spChg chg="add mod">
          <ac:chgData name="Laura - Maria Tolosi-Halacheva" userId="cb902272-5aa8-4440-ab87-1cfffe5fe8c1" providerId="ADAL" clId="{B11ED267-5FD1-463A-A721-2DA72AC77816}" dt="2024-06-28T04:47:59.481" v="88" actId="26606"/>
          <ac:spMkLst>
            <pc:docMk/>
            <pc:sldMk cId="2861455194" sldId="2147375330"/>
            <ac:spMk id="34" creationId="{80774A24-F7F0-BFEE-DA76-1FE9FEB6BE96}"/>
          </ac:spMkLst>
        </pc:spChg>
        <pc:spChg chg="add del mod">
          <ac:chgData name="Laura - Maria Tolosi-Halacheva" userId="cb902272-5aa8-4440-ab87-1cfffe5fe8c1" providerId="ADAL" clId="{B11ED267-5FD1-463A-A721-2DA72AC77816}" dt="2024-06-28T04:48:44.050" v="100" actId="478"/>
          <ac:spMkLst>
            <pc:docMk/>
            <pc:sldMk cId="2861455194" sldId="2147375330"/>
            <ac:spMk id="36" creationId="{DAF7AE87-9160-85FD-3362-8BD2AF9E28A4}"/>
          </ac:spMkLst>
        </pc:spChg>
        <pc:spChg chg="add del mod">
          <ac:chgData name="Laura - Maria Tolosi-Halacheva" userId="cb902272-5aa8-4440-ab87-1cfffe5fe8c1" providerId="ADAL" clId="{B11ED267-5FD1-463A-A721-2DA72AC77816}" dt="2024-06-28T04:48:45.226" v="101" actId="478"/>
          <ac:spMkLst>
            <pc:docMk/>
            <pc:sldMk cId="2861455194" sldId="2147375330"/>
            <ac:spMk id="38" creationId="{12FEC894-21A3-7DB3-E916-2C51A8DCC2CD}"/>
          </ac:spMkLst>
        </pc:spChg>
        <pc:picChg chg="del">
          <ac:chgData name="Laura - Maria Tolosi-Halacheva" userId="cb902272-5aa8-4440-ab87-1cfffe5fe8c1" providerId="ADAL" clId="{B11ED267-5FD1-463A-A721-2DA72AC77816}" dt="2024-06-28T04:43:27.519" v="1" actId="478"/>
          <ac:picMkLst>
            <pc:docMk/>
            <pc:sldMk cId="2861455194" sldId="2147375330"/>
            <ac:picMk id="3" creationId="{5788F27F-2407-C3DC-8AE0-81077DDEB4C4}"/>
          </ac:picMkLst>
        </pc:picChg>
        <pc:picChg chg="add del mod ord">
          <ac:chgData name="Laura - Maria Tolosi-Halacheva" userId="cb902272-5aa8-4440-ab87-1cfffe5fe8c1" providerId="ADAL" clId="{B11ED267-5FD1-463A-A721-2DA72AC77816}" dt="2024-06-28T04:49:04.666" v="104" actId="478"/>
          <ac:picMkLst>
            <pc:docMk/>
            <pc:sldMk cId="2861455194" sldId="2147375330"/>
            <ac:picMk id="4" creationId="{CA8C1F17-D28C-13E4-2B06-B1790464605D}"/>
          </ac:picMkLst>
        </pc:picChg>
        <pc:picChg chg="add del mod">
          <ac:chgData name="Laura - Maria Tolosi-Halacheva" userId="cb902272-5aa8-4440-ab87-1cfffe5fe8c1" providerId="ADAL" clId="{B11ED267-5FD1-463A-A721-2DA72AC77816}" dt="2024-06-28T04:48:20.295" v="91" actId="22"/>
          <ac:picMkLst>
            <pc:docMk/>
            <pc:sldMk cId="2861455194" sldId="2147375330"/>
            <ac:picMk id="6" creationId="{BBFF0796-B85E-1A33-8024-4A7C20840721}"/>
          </ac:picMkLst>
        </pc:picChg>
      </pc:sldChg>
      <pc:sldChg chg="addSp delSp modSp add del mod">
        <pc:chgData name="Laura - Maria Tolosi-Halacheva" userId="cb902272-5aa8-4440-ab87-1cfffe5fe8c1" providerId="ADAL" clId="{B11ED267-5FD1-463A-A721-2DA72AC77816}" dt="2024-06-28T06:54:10.803" v="1537" actId="478"/>
        <pc:sldMkLst>
          <pc:docMk/>
          <pc:sldMk cId="2132139326" sldId="2147375331"/>
        </pc:sldMkLst>
        <pc:picChg chg="add del mod">
          <ac:chgData name="Laura - Maria Tolosi-Halacheva" userId="cb902272-5aa8-4440-ab87-1cfffe5fe8c1" providerId="ADAL" clId="{B11ED267-5FD1-463A-A721-2DA72AC77816}" dt="2024-06-28T04:49:11.784" v="107" actId="478"/>
          <ac:picMkLst>
            <pc:docMk/>
            <pc:sldMk cId="2132139326" sldId="2147375331"/>
            <ac:picMk id="3" creationId="{269FFEDE-D2DD-AF48-636E-949FB11A34D9}"/>
          </ac:picMkLst>
        </pc:picChg>
        <pc:picChg chg="del">
          <ac:chgData name="Laura - Maria Tolosi-Halacheva" userId="cb902272-5aa8-4440-ab87-1cfffe5fe8c1" providerId="ADAL" clId="{B11ED267-5FD1-463A-A721-2DA72AC77816}" dt="2024-06-28T04:44:15.600" v="30" actId="478"/>
          <ac:picMkLst>
            <pc:docMk/>
            <pc:sldMk cId="2132139326" sldId="2147375331"/>
            <ac:picMk id="4" creationId="{CA8C1F17-D28C-13E4-2B06-B1790464605D}"/>
          </ac:picMkLst>
        </pc:picChg>
        <pc:picChg chg="add del mod">
          <ac:chgData name="Laura - Maria Tolosi-Halacheva" userId="cb902272-5aa8-4440-ab87-1cfffe5fe8c1" providerId="ADAL" clId="{B11ED267-5FD1-463A-A721-2DA72AC77816}" dt="2024-06-28T04:56:12.612" v="119" actId="478"/>
          <ac:picMkLst>
            <pc:docMk/>
            <pc:sldMk cId="2132139326" sldId="2147375331"/>
            <ac:picMk id="6" creationId="{62605E4A-D340-0EF6-3861-32065DFA5F68}"/>
          </ac:picMkLst>
        </pc:picChg>
        <pc:picChg chg="add del mod">
          <ac:chgData name="Laura - Maria Tolosi-Halacheva" userId="cb902272-5aa8-4440-ab87-1cfffe5fe8c1" providerId="ADAL" clId="{B11ED267-5FD1-463A-A721-2DA72AC77816}" dt="2024-06-28T04:56:14.974" v="121" actId="478"/>
          <ac:picMkLst>
            <pc:docMk/>
            <pc:sldMk cId="2132139326" sldId="2147375331"/>
            <ac:picMk id="10" creationId="{ADB5AE91-A681-CF96-59D6-AE9300C76457}"/>
          </ac:picMkLst>
        </pc:picChg>
        <pc:picChg chg="add mod">
          <ac:chgData name="Laura - Maria Tolosi-Halacheva" userId="cb902272-5aa8-4440-ab87-1cfffe5fe8c1" providerId="ADAL" clId="{B11ED267-5FD1-463A-A721-2DA72AC77816}" dt="2024-06-28T06:53:46.417" v="1528" actId="1076"/>
          <ac:picMkLst>
            <pc:docMk/>
            <pc:sldMk cId="2132139326" sldId="2147375331"/>
            <ac:picMk id="12" creationId="{AD8807CB-E65B-E65C-EE91-5E8C2A8021AA}"/>
          </ac:picMkLst>
        </pc:picChg>
        <pc:picChg chg="add mod">
          <ac:chgData name="Laura - Maria Tolosi-Halacheva" userId="cb902272-5aa8-4440-ab87-1cfffe5fe8c1" providerId="ADAL" clId="{B11ED267-5FD1-463A-A721-2DA72AC77816}" dt="2024-06-28T06:53:58.244" v="1533" actId="14100"/>
          <ac:picMkLst>
            <pc:docMk/>
            <pc:sldMk cId="2132139326" sldId="2147375331"/>
            <ac:picMk id="15" creationId="{B6020C2B-BFF8-1302-12D1-216B3E2C50B1}"/>
          </ac:picMkLst>
        </pc:picChg>
        <pc:picChg chg="add del mod">
          <ac:chgData name="Laura - Maria Tolosi-Halacheva" userId="cb902272-5aa8-4440-ab87-1cfffe5fe8c1" providerId="ADAL" clId="{B11ED267-5FD1-463A-A721-2DA72AC77816}" dt="2024-06-28T06:54:10.803" v="1537" actId="478"/>
          <ac:picMkLst>
            <pc:docMk/>
            <pc:sldMk cId="2132139326" sldId="2147375331"/>
            <ac:picMk id="17" creationId="{EC4D67B6-556B-57CC-98F2-497A6789C8D7}"/>
          </ac:picMkLst>
        </pc:picChg>
      </pc:sldChg>
      <pc:sldChg chg="addSp delSp modSp add mod ord">
        <pc:chgData name="Laura - Maria Tolosi-Halacheva" userId="cb902272-5aa8-4440-ab87-1cfffe5fe8c1" providerId="ADAL" clId="{B11ED267-5FD1-463A-A721-2DA72AC77816}" dt="2024-06-28T07:16:09.974" v="2294" actId="1076"/>
        <pc:sldMkLst>
          <pc:docMk/>
          <pc:sldMk cId="3605285255" sldId="2147375332"/>
        </pc:sldMkLst>
        <pc:spChg chg="mod">
          <ac:chgData name="Laura - Maria Tolosi-Halacheva" userId="cb902272-5aa8-4440-ab87-1cfffe5fe8c1" providerId="ADAL" clId="{B11ED267-5FD1-463A-A721-2DA72AC77816}" dt="2024-06-28T07:06:59.664" v="1896" actId="20577"/>
          <ac:spMkLst>
            <pc:docMk/>
            <pc:sldMk cId="3605285255" sldId="2147375332"/>
            <ac:spMk id="7" creationId="{8B5DB271-6182-243E-F66C-F49733BCB656}"/>
          </ac:spMkLst>
        </pc:spChg>
        <pc:spChg chg="add mod">
          <ac:chgData name="Laura - Maria Tolosi-Halacheva" userId="cb902272-5aa8-4440-ab87-1cfffe5fe8c1" providerId="ADAL" clId="{B11ED267-5FD1-463A-A721-2DA72AC77816}" dt="2024-06-28T07:15:54.912" v="2292" actId="14100"/>
          <ac:spMkLst>
            <pc:docMk/>
            <pc:sldMk cId="3605285255" sldId="2147375332"/>
            <ac:spMk id="10" creationId="{7BE85A8C-4B7A-489C-D25B-9E00A5BA932C}"/>
          </ac:spMkLst>
        </pc:spChg>
        <pc:picChg chg="del">
          <ac:chgData name="Laura - Maria Tolosi-Halacheva" userId="cb902272-5aa8-4440-ab87-1cfffe5fe8c1" providerId="ADAL" clId="{B11ED267-5FD1-463A-A721-2DA72AC77816}" dt="2024-06-28T04:44:59.985" v="35" actId="478"/>
          <ac:picMkLst>
            <pc:docMk/>
            <pc:sldMk cId="3605285255" sldId="2147375332"/>
            <ac:picMk id="3" creationId="{269FFEDE-D2DD-AF48-636E-949FB11A34D9}"/>
          </ac:picMkLst>
        </pc:picChg>
        <pc:picChg chg="add del mod">
          <ac:chgData name="Laura - Maria Tolosi-Halacheva" userId="cb902272-5aa8-4440-ab87-1cfffe5fe8c1" providerId="ADAL" clId="{B11ED267-5FD1-463A-A721-2DA72AC77816}" dt="2024-06-28T07:07:12.220" v="1898" actId="478"/>
          <ac:picMkLst>
            <pc:docMk/>
            <pc:sldMk cId="3605285255" sldId="2147375332"/>
            <ac:picMk id="4" creationId="{BA7577A3-4D15-C5EA-CA96-51C13AA7E2DD}"/>
          </ac:picMkLst>
        </pc:picChg>
        <pc:picChg chg="add mod">
          <ac:chgData name="Laura - Maria Tolosi-Halacheva" userId="cb902272-5aa8-4440-ab87-1cfffe5fe8c1" providerId="ADAL" clId="{B11ED267-5FD1-463A-A721-2DA72AC77816}" dt="2024-06-28T07:10:43.329" v="1904" actId="1076"/>
          <ac:picMkLst>
            <pc:docMk/>
            <pc:sldMk cId="3605285255" sldId="2147375332"/>
            <ac:picMk id="6" creationId="{6275AC12-7138-D3C6-A111-DFA018A198BF}"/>
          </ac:picMkLst>
        </pc:picChg>
        <pc:picChg chg="add mod">
          <ac:chgData name="Laura - Maria Tolosi-Halacheva" userId="cb902272-5aa8-4440-ab87-1cfffe5fe8c1" providerId="ADAL" clId="{B11ED267-5FD1-463A-A721-2DA72AC77816}" dt="2024-06-28T07:16:09.974" v="2294" actId="1076"/>
          <ac:picMkLst>
            <pc:docMk/>
            <pc:sldMk cId="3605285255" sldId="2147375332"/>
            <ac:picMk id="11" creationId="{47A42448-CFC7-A186-DC9D-3F961DDD6FF2}"/>
          </ac:picMkLst>
        </pc:picChg>
      </pc:sldChg>
      <pc:sldChg chg="addSp modSp add mod">
        <pc:chgData name="Laura - Maria Tolosi-Halacheva" userId="cb902272-5aa8-4440-ab87-1cfffe5fe8c1" providerId="ADAL" clId="{B11ED267-5FD1-463A-A721-2DA72AC77816}" dt="2024-06-28T06:59:37.711" v="1668" actId="14100"/>
        <pc:sldMkLst>
          <pc:docMk/>
          <pc:sldMk cId="3259548881" sldId="2147375333"/>
        </pc:sldMkLst>
        <pc:spChg chg="add mod">
          <ac:chgData name="Laura - Maria Tolosi-Halacheva" userId="cb902272-5aa8-4440-ab87-1cfffe5fe8c1" providerId="ADAL" clId="{B11ED267-5FD1-463A-A721-2DA72AC77816}" dt="2024-06-28T06:58:09.653" v="1593" actId="1076"/>
          <ac:spMkLst>
            <pc:docMk/>
            <pc:sldMk cId="3259548881" sldId="2147375333"/>
            <ac:spMk id="2" creationId="{E422F57F-8240-56FB-9B72-CC77B7E8C8D2}"/>
          </ac:spMkLst>
        </pc:spChg>
        <pc:spChg chg="add mod">
          <ac:chgData name="Laura - Maria Tolosi-Halacheva" userId="cb902272-5aa8-4440-ab87-1cfffe5fe8c1" providerId="ADAL" clId="{B11ED267-5FD1-463A-A721-2DA72AC77816}" dt="2024-06-28T06:59:37.711" v="1668" actId="14100"/>
          <ac:spMkLst>
            <pc:docMk/>
            <pc:sldMk cId="3259548881" sldId="2147375333"/>
            <ac:spMk id="4" creationId="{BD561F2D-7F25-228B-9952-5C739E5D12C1}"/>
          </ac:spMkLst>
        </pc:spChg>
        <pc:picChg chg="add mod">
          <ac:chgData name="Laura - Maria Tolosi-Halacheva" userId="cb902272-5aa8-4440-ab87-1cfffe5fe8c1" providerId="ADAL" clId="{B11ED267-5FD1-463A-A721-2DA72AC77816}" dt="2024-06-28T06:55:23.571" v="1546" actId="1076"/>
          <ac:picMkLst>
            <pc:docMk/>
            <pc:sldMk cId="3259548881" sldId="2147375333"/>
            <ac:picMk id="3074" creationId="{202272A0-A34B-004B-5E31-41A375FC2BCE}"/>
          </ac:picMkLst>
        </pc:picChg>
      </pc:sldChg>
      <pc:sldChg chg="addSp delSp modSp add mod">
        <pc:chgData name="Laura - Maria Tolosi-Halacheva" userId="cb902272-5aa8-4440-ab87-1cfffe5fe8c1" providerId="ADAL" clId="{B11ED267-5FD1-463A-A721-2DA72AC77816}" dt="2024-06-28T07:05:08.305" v="1678" actId="27636"/>
        <pc:sldMkLst>
          <pc:docMk/>
          <pc:sldMk cId="803733005" sldId="2147375334"/>
        </pc:sldMkLst>
        <pc:spChg chg="mod">
          <ac:chgData name="Laura - Maria Tolosi-Halacheva" userId="cb902272-5aa8-4440-ab87-1cfffe5fe8c1" providerId="ADAL" clId="{B11ED267-5FD1-463A-A721-2DA72AC77816}" dt="2024-06-28T06:35:47.143" v="887" actId="20577"/>
          <ac:spMkLst>
            <pc:docMk/>
            <pc:sldMk cId="803733005" sldId="2147375334"/>
            <ac:spMk id="7" creationId="{8B5DB271-6182-243E-F66C-F49733BCB656}"/>
          </ac:spMkLst>
        </pc:spChg>
        <pc:spChg chg="add mod">
          <ac:chgData name="Laura - Maria Tolosi-Halacheva" userId="cb902272-5aa8-4440-ab87-1cfffe5fe8c1" providerId="ADAL" clId="{B11ED267-5FD1-463A-A721-2DA72AC77816}" dt="2024-06-28T07:05:08.305" v="1678" actId="27636"/>
          <ac:spMkLst>
            <pc:docMk/>
            <pc:sldMk cId="803733005" sldId="2147375334"/>
            <ac:spMk id="12" creationId="{7DCB1D2D-DB7B-2C95-BF35-9EA1A1DB30D2}"/>
          </ac:spMkLst>
        </pc:spChg>
        <pc:spChg chg="add mod">
          <ac:chgData name="Laura - Maria Tolosi-Halacheva" userId="cb902272-5aa8-4440-ab87-1cfffe5fe8c1" providerId="ADAL" clId="{B11ED267-5FD1-463A-A721-2DA72AC77816}" dt="2024-06-28T06:50:15.436" v="1398" actId="207"/>
          <ac:spMkLst>
            <pc:docMk/>
            <pc:sldMk cId="803733005" sldId="2147375334"/>
            <ac:spMk id="14" creationId="{55A68347-3245-270E-A92D-AA4BCB2EA4C0}"/>
          </ac:spMkLst>
        </pc:spChg>
        <pc:picChg chg="add del mod">
          <ac:chgData name="Laura - Maria Tolosi-Halacheva" userId="cb902272-5aa8-4440-ab87-1cfffe5fe8c1" providerId="ADAL" clId="{B11ED267-5FD1-463A-A721-2DA72AC77816}" dt="2024-06-28T06:40:05.557" v="889" actId="478"/>
          <ac:picMkLst>
            <pc:docMk/>
            <pc:sldMk cId="803733005" sldId="2147375334"/>
            <ac:picMk id="3" creationId="{8B763C32-F236-5B1E-7E26-5CBA14599B59}"/>
          </ac:picMkLst>
        </pc:picChg>
        <pc:picChg chg="del">
          <ac:chgData name="Laura - Maria Tolosi-Halacheva" userId="cb902272-5aa8-4440-ab87-1cfffe5fe8c1" providerId="ADAL" clId="{B11ED267-5FD1-463A-A721-2DA72AC77816}" dt="2024-06-28T05:09:40.714" v="136" actId="478"/>
          <ac:picMkLst>
            <pc:docMk/>
            <pc:sldMk cId="803733005" sldId="2147375334"/>
            <ac:picMk id="4" creationId="{BA7577A3-4D15-C5EA-CA96-51C13AA7E2DD}"/>
          </ac:picMkLst>
        </pc:picChg>
        <pc:picChg chg="del">
          <ac:chgData name="Laura - Maria Tolosi-Halacheva" userId="cb902272-5aa8-4440-ab87-1cfffe5fe8c1" providerId="ADAL" clId="{B11ED267-5FD1-463A-A721-2DA72AC77816}" dt="2024-06-28T05:09:41.534" v="137" actId="478"/>
          <ac:picMkLst>
            <pc:docMk/>
            <pc:sldMk cId="803733005" sldId="2147375334"/>
            <ac:picMk id="6" creationId="{6275AC12-7138-D3C6-A111-DFA018A198BF}"/>
          </ac:picMkLst>
        </pc:picChg>
        <pc:picChg chg="add del mod">
          <ac:chgData name="Laura - Maria Tolosi-Halacheva" userId="cb902272-5aa8-4440-ab87-1cfffe5fe8c1" providerId="ADAL" clId="{B11ED267-5FD1-463A-A721-2DA72AC77816}" dt="2024-06-28T05:10:58.021" v="158" actId="478"/>
          <ac:picMkLst>
            <pc:docMk/>
            <pc:sldMk cId="803733005" sldId="2147375334"/>
            <ac:picMk id="9" creationId="{56EF128E-A2AC-D960-207F-A0A44433F29E}"/>
          </ac:picMkLst>
        </pc:picChg>
        <pc:picChg chg="add del mod">
          <ac:chgData name="Laura - Maria Tolosi-Halacheva" userId="cb902272-5aa8-4440-ab87-1cfffe5fe8c1" providerId="ADAL" clId="{B11ED267-5FD1-463A-A721-2DA72AC77816}" dt="2024-06-28T05:59:07.117" v="177" actId="478"/>
          <ac:picMkLst>
            <pc:docMk/>
            <pc:sldMk cId="803733005" sldId="2147375334"/>
            <ac:picMk id="11" creationId="{2304F7BA-7CD4-FC4D-DCAE-BE55368D0414}"/>
          </ac:picMkLst>
        </pc:picChg>
        <pc:picChg chg="add del mod">
          <ac:chgData name="Laura - Maria Tolosi-Halacheva" userId="cb902272-5aa8-4440-ab87-1cfffe5fe8c1" providerId="ADAL" clId="{B11ED267-5FD1-463A-A721-2DA72AC77816}" dt="2024-06-28T06:40:05.119" v="888" actId="478"/>
          <ac:picMkLst>
            <pc:docMk/>
            <pc:sldMk cId="803733005" sldId="2147375334"/>
            <ac:picMk id="1026" creationId="{8AE1D723-C5D0-27ED-2ACD-C950F65100FE}"/>
          </ac:picMkLst>
        </pc:picChg>
        <pc:picChg chg="add del mod">
          <ac:chgData name="Laura - Maria Tolosi-Halacheva" userId="cb902272-5aa8-4440-ab87-1cfffe5fe8c1" providerId="ADAL" clId="{B11ED267-5FD1-463A-A721-2DA72AC77816}" dt="2024-06-28T05:59:07.117" v="177" actId="478"/>
          <ac:picMkLst>
            <pc:docMk/>
            <pc:sldMk cId="803733005" sldId="2147375334"/>
            <ac:picMk id="1028" creationId="{DDAFEFAB-888C-CF74-EF1A-8F33011C433A}"/>
          </ac:picMkLst>
        </pc:picChg>
      </pc:sldChg>
      <pc:sldChg chg="addSp delSp modSp add mod">
        <pc:chgData name="Laura - Maria Tolosi-Halacheva" userId="cb902272-5aa8-4440-ab87-1cfffe5fe8c1" providerId="ADAL" clId="{B11ED267-5FD1-463A-A721-2DA72AC77816}" dt="2024-06-28T06:11:32.744" v="882" actId="1076"/>
        <pc:sldMkLst>
          <pc:docMk/>
          <pc:sldMk cId="959080951" sldId="2147375335"/>
        </pc:sldMkLst>
        <pc:spChg chg="add mod">
          <ac:chgData name="Laura - Maria Tolosi-Halacheva" userId="cb902272-5aa8-4440-ab87-1cfffe5fe8c1" providerId="ADAL" clId="{B11ED267-5FD1-463A-A721-2DA72AC77816}" dt="2024-06-28T06:05:04.602" v="586" actId="27636"/>
          <ac:spMkLst>
            <pc:docMk/>
            <pc:sldMk cId="959080951" sldId="2147375335"/>
            <ac:spMk id="2" creationId="{AA57F46D-E519-B63E-B96D-4407560DD2C7}"/>
          </ac:spMkLst>
        </pc:spChg>
        <pc:spChg chg="add mod">
          <ac:chgData name="Laura - Maria Tolosi-Halacheva" userId="cb902272-5aa8-4440-ab87-1cfffe5fe8c1" providerId="ADAL" clId="{B11ED267-5FD1-463A-A721-2DA72AC77816}" dt="2024-06-28T06:06:47.429" v="771" actId="1076"/>
          <ac:spMkLst>
            <pc:docMk/>
            <pc:sldMk cId="959080951" sldId="2147375335"/>
            <ac:spMk id="4" creationId="{3817806E-CA43-0706-234B-A8ECA8CF0162}"/>
          </ac:spMkLst>
        </pc:spChg>
        <pc:spChg chg="add mod">
          <ac:chgData name="Laura - Maria Tolosi-Halacheva" userId="cb902272-5aa8-4440-ab87-1cfffe5fe8c1" providerId="ADAL" clId="{B11ED267-5FD1-463A-A721-2DA72AC77816}" dt="2024-06-28T06:11:32.744" v="882" actId="1076"/>
          <ac:spMkLst>
            <pc:docMk/>
            <pc:sldMk cId="959080951" sldId="2147375335"/>
            <ac:spMk id="5" creationId="{EDF942C7-7F18-788B-7070-3BD6EFB0C390}"/>
          </ac:spMkLst>
        </pc:spChg>
        <pc:picChg chg="del">
          <ac:chgData name="Laura - Maria Tolosi-Halacheva" userId="cb902272-5aa8-4440-ab87-1cfffe5fe8c1" providerId="ADAL" clId="{B11ED267-5FD1-463A-A721-2DA72AC77816}" dt="2024-06-28T06:03:00.931" v="463" actId="478"/>
          <ac:picMkLst>
            <pc:docMk/>
            <pc:sldMk cId="959080951" sldId="2147375335"/>
            <ac:picMk id="3" creationId="{8B763C32-F236-5B1E-7E26-5CBA14599B59}"/>
          </ac:picMkLst>
        </pc:picChg>
        <pc:picChg chg="mod">
          <ac:chgData name="Laura - Maria Tolosi-Halacheva" userId="cb902272-5aa8-4440-ab87-1cfffe5fe8c1" providerId="ADAL" clId="{B11ED267-5FD1-463A-A721-2DA72AC77816}" dt="2024-06-28T06:06:44.252" v="770" actId="1076"/>
          <ac:picMkLst>
            <pc:docMk/>
            <pc:sldMk cId="959080951" sldId="2147375335"/>
            <ac:picMk id="11" creationId="{2304F7BA-7CD4-FC4D-DCAE-BE55368D0414}"/>
          </ac:picMkLst>
        </pc:picChg>
        <pc:picChg chg="del">
          <ac:chgData name="Laura - Maria Tolosi-Halacheva" userId="cb902272-5aa8-4440-ab87-1cfffe5fe8c1" providerId="ADAL" clId="{B11ED267-5FD1-463A-A721-2DA72AC77816}" dt="2024-06-28T06:03:02.637" v="464" actId="478"/>
          <ac:picMkLst>
            <pc:docMk/>
            <pc:sldMk cId="959080951" sldId="2147375335"/>
            <ac:picMk id="1026" creationId="{8AE1D723-C5D0-27ED-2ACD-C950F65100FE}"/>
          </ac:picMkLst>
        </pc:picChg>
        <pc:picChg chg="mod">
          <ac:chgData name="Laura - Maria Tolosi-Halacheva" userId="cb902272-5aa8-4440-ab87-1cfffe5fe8c1" providerId="ADAL" clId="{B11ED267-5FD1-463A-A721-2DA72AC77816}" dt="2024-06-28T06:03:47.651" v="474" actId="1076"/>
          <ac:picMkLst>
            <pc:docMk/>
            <pc:sldMk cId="959080951" sldId="2147375335"/>
            <ac:picMk id="1028" creationId="{DDAFEFAB-888C-CF74-EF1A-8F33011C433A}"/>
          </ac:picMkLst>
        </pc:picChg>
        <pc:picChg chg="add mod">
          <ac:chgData name="Laura - Maria Tolosi-Halacheva" userId="cb902272-5aa8-4440-ab87-1cfffe5fe8c1" providerId="ADAL" clId="{B11ED267-5FD1-463A-A721-2DA72AC77816}" dt="2024-06-28T06:10:40.190" v="772" actId="1076"/>
          <ac:picMkLst>
            <pc:docMk/>
            <pc:sldMk cId="959080951" sldId="2147375335"/>
            <ac:picMk id="2050" creationId="{1F00242F-231B-9DA3-8145-AFE942D228C3}"/>
          </ac:picMkLst>
        </pc:picChg>
        <pc:picChg chg="add mod">
          <ac:chgData name="Laura - Maria Tolosi-Halacheva" userId="cb902272-5aa8-4440-ab87-1cfffe5fe8c1" providerId="ADAL" clId="{B11ED267-5FD1-463A-A721-2DA72AC77816}" dt="2024-06-28T06:10:42.447" v="773" actId="1076"/>
          <ac:picMkLst>
            <pc:docMk/>
            <pc:sldMk cId="959080951" sldId="2147375335"/>
            <ac:picMk id="2052" creationId="{CAC8C961-8E9F-CE9E-B4AB-48E56B2F1D9A}"/>
          </ac:picMkLst>
        </pc:picChg>
      </pc:sldChg>
      <pc:sldChg chg="modSp add mod">
        <pc:chgData name="Laura - Maria Tolosi-Halacheva" userId="cb902272-5aa8-4440-ab87-1cfffe5fe8c1" providerId="ADAL" clId="{B11ED267-5FD1-463A-A721-2DA72AC77816}" dt="2024-06-28T07:06:49.382" v="1880" actId="20577"/>
        <pc:sldMkLst>
          <pc:docMk/>
          <pc:sldMk cId="2589992445" sldId="2147375336"/>
        </pc:sldMkLst>
        <pc:spChg chg="mod">
          <ac:chgData name="Laura - Maria Tolosi-Halacheva" userId="cb902272-5aa8-4440-ab87-1cfffe5fe8c1" providerId="ADAL" clId="{B11ED267-5FD1-463A-A721-2DA72AC77816}" dt="2024-06-28T07:06:49.382" v="1880" actId="20577"/>
          <ac:spMkLst>
            <pc:docMk/>
            <pc:sldMk cId="2589992445" sldId="2147375336"/>
            <ac:spMk id="12" creationId="{7DCB1D2D-DB7B-2C95-BF35-9EA1A1DB30D2}"/>
          </ac:spMkLst>
        </pc:spChg>
      </pc:sldChg>
      <pc:sldChg chg="modSp add mod">
        <pc:chgData name="Laura - Maria Tolosi-Halacheva" userId="cb902272-5aa8-4440-ab87-1cfffe5fe8c1" providerId="ADAL" clId="{B11ED267-5FD1-463A-A721-2DA72AC77816}" dt="2024-06-28T06:54:21.989" v="1541" actId="1076"/>
        <pc:sldMkLst>
          <pc:docMk/>
          <pc:sldMk cId="2049238206" sldId="2147375337"/>
        </pc:sldMkLst>
        <pc:picChg chg="mod">
          <ac:chgData name="Laura - Maria Tolosi-Halacheva" userId="cb902272-5aa8-4440-ab87-1cfffe5fe8c1" providerId="ADAL" clId="{B11ED267-5FD1-463A-A721-2DA72AC77816}" dt="2024-06-28T06:54:21.989" v="1541" actId="1076"/>
          <ac:picMkLst>
            <pc:docMk/>
            <pc:sldMk cId="2049238206" sldId="2147375337"/>
            <ac:picMk id="17" creationId="{EC4D67B6-556B-57CC-98F2-497A6789C8D7}"/>
          </ac:picMkLst>
        </pc:picChg>
      </pc:sldChg>
      <pc:sldChg chg="add">
        <pc:chgData name="Laura - Maria Tolosi-Halacheva" userId="cb902272-5aa8-4440-ab87-1cfffe5fe8c1" providerId="ADAL" clId="{B11ED267-5FD1-463A-A721-2DA72AC77816}" dt="2024-06-28T07:04:58.416" v="1676"/>
        <pc:sldMkLst>
          <pc:docMk/>
          <pc:sldMk cId="2101213697" sldId="2147375338"/>
        </pc:sldMkLst>
      </pc:sldChg>
      <pc:sldChg chg="add">
        <pc:chgData name="Laura - Maria Tolosi-Halacheva" userId="cb902272-5aa8-4440-ab87-1cfffe5fe8c1" providerId="ADAL" clId="{B11ED267-5FD1-463A-A721-2DA72AC77816}" dt="2024-06-28T07:05:42.030" v="1679"/>
        <pc:sldMkLst>
          <pc:docMk/>
          <pc:sldMk cId="1305021823" sldId="2147375339"/>
        </pc:sldMkLst>
      </pc:sldChg>
      <pc:sldChg chg="add">
        <pc:chgData name="Laura - Maria Tolosi-Halacheva" userId="cb902272-5aa8-4440-ab87-1cfffe5fe8c1" providerId="ADAL" clId="{B11ED267-5FD1-463A-A721-2DA72AC77816}" dt="2024-06-28T07:07:08.686" v="1897"/>
        <pc:sldMkLst>
          <pc:docMk/>
          <pc:sldMk cId="527076347" sldId="2147375340"/>
        </pc:sldMkLst>
      </pc:sldChg>
      <pc:sldChg chg="addSp delSp modSp add mod">
        <pc:chgData name="Laura - Maria Tolosi-Halacheva" userId="cb902272-5aa8-4440-ab87-1cfffe5fe8c1" providerId="ADAL" clId="{B11ED267-5FD1-463A-A721-2DA72AC77816}" dt="2024-06-28T07:31:07.037" v="2549" actId="1076"/>
        <pc:sldMkLst>
          <pc:docMk/>
          <pc:sldMk cId="1551690946" sldId="2147375341"/>
        </pc:sldMkLst>
        <pc:spChg chg="add mod">
          <ac:chgData name="Laura - Maria Tolosi-Halacheva" userId="cb902272-5aa8-4440-ab87-1cfffe5fe8c1" providerId="ADAL" clId="{B11ED267-5FD1-463A-A721-2DA72AC77816}" dt="2024-06-28T07:29:46.495" v="2408" actId="13926"/>
          <ac:spMkLst>
            <pc:docMk/>
            <pc:sldMk cId="1551690946" sldId="2147375341"/>
            <ac:spMk id="5" creationId="{C6B21AB6-21B0-71EC-23EC-A1E85E3286B8}"/>
          </ac:spMkLst>
        </pc:spChg>
        <pc:spChg chg="add mod">
          <ac:chgData name="Laura - Maria Tolosi-Halacheva" userId="cb902272-5aa8-4440-ab87-1cfffe5fe8c1" providerId="ADAL" clId="{B11ED267-5FD1-463A-A721-2DA72AC77816}" dt="2024-06-28T07:30:55.815" v="2547" actId="13926"/>
          <ac:spMkLst>
            <pc:docMk/>
            <pc:sldMk cId="1551690946" sldId="2147375341"/>
            <ac:spMk id="9" creationId="{133E4E16-F1B6-71CF-B215-302D02D64728}"/>
          </ac:spMkLst>
        </pc:spChg>
        <pc:picChg chg="add mod">
          <ac:chgData name="Laura - Maria Tolosi-Halacheva" userId="cb902272-5aa8-4440-ab87-1cfffe5fe8c1" providerId="ADAL" clId="{B11ED267-5FD1-463A-A721-2DA72AC77816}" dt="2024-06-28T07:29:52.638" v="2410" actId="1076"/>
          <ac:picMkLst>
            <pc:docMk/>
            <pc:sldMk cId="1551690946" sldId="2147375341"/>
            <ac:picMk id="3" creationId="{D5577E6A-DA1F-DACC-97D6-1A61BE4CA5A0}"/>
          </ac:picMkLst>
        </pc:picChg>
        <pc:picChg chg="del mod">
          <ac:chgData name="Laura - Maria Tolosi-Halacheva" userId="cb902272-5aa8-4440-ab87-1cfffe5fe8c1" providerId="ADAL" clId="{B11ED267-5FD1-463A-A721-2DA72AC77816}" dt="2024-06-28T07:29:06.390" v="2312" actId="478"/>
          <ac:picMkLst>
            <pc:docMk/>
            <pc:sldMk cId="1551690946" sldId="2147375341"/>
            <ac:picMk id="4" creationId="{BA7577A3-4D15-C5EA-CA96-51C13AA7E2DD}"/>
          </ac:picMkLst>
        </pc:picChg>
        <pc:picChg chg="del">
          <ac:chgData name="Laura - Maria Tolosi-Halacheva" userId="cb902272-5aa8-4440-ab87-1cfffe5fe8c1" providerId="ADAL" clId="{B11ED267-5FD1-463A-A721-2DA72AC77816}" dt="2024-06-28T07:27:59.383" v="2297" actId="478"/>
          <ac:picMkLst>
            <pc:docMk/>
            <pc:sldMk cId="1551690946" sldId="2147375341"/>
            <ac:picMk id="6" creationId="{6275AC12-7138-D3C6-A111-DFA018A198BF}"/>
          </ac:picMkLst>
        </pc:picChg>
        <pc:picChg chg="add mod">
          <ac:chgData name="Laura - Maria Tolosi-Halacheva" userId="cb902272-5aa8-4440-ab87-1cfffe5fe8c1" providerId="ADAL" clId="{B11ED267-5FD1-463A-A721-2DA72AC77816}" dt="2024-06-28T07:31:07.037" v="2549" actId="1076"/>
          <ac:picMkLst>
            <pc:docMk/>
            <pc:sldMk cId="1551690946" sldId="2147375341"/>
            <ac:picMk id="10" creationId="{28736890-B0E2-A12A-EACE-F90DD4793981}"/>
          </ac:picMkLst>
        </pc:picChg>
      </pc:sldChg>
      <pc:sldChg chg="delSp modSp add mod">
        <pc:chgData name="Laura - Maria Tolosi-Halacheva" userId="cb902272-5aa8-4440-ab87-1cfffe5fe8c1" providerId="ADAL" clId="{B11ED267-5FD1-463A-A721-2DA72AC77816}" dt="2024-06-28T07:37:26.073" v="3095" actId="1076"/>
        <pc:sldMkLst>
          <pc:docMk/>
          <pc:sldMk cId="3357688495" sldId="2147375342"/>
        </pc:sldMkLst>
        <pc:spChg chg="mod">
          <ac:chgData name="Laura - Maria Tolosi-Halacheva" userId="cb902272-5aa8-4440-ab87-1cfffe5fe8c1" providerId="ADAL" clId="{B11ED267-5FD1-463A-A721-2DA72AC77816}" dt="2024-06-28T07:37:26.073" v="3095" actId="1076"/>
          <ac:spMkLst>
            <pc:docMk/>
            <pc:sldMk cId="3357688495" sldId="2147375342"/>
            <ac:spMk id="5" creationId="{C6B21AB6-21B0-71EC-23EC-A1E85E3286B8}"/>
          </ac:spMkLst>
        </pc:spChg>
        <pc:spChg chg="mod">
          <ac:chgData name="Laura - Maria Tolosi-Halacheva" userId="cb902272-5aa8-4440-ab87-1cfffe5fe8c1" providerId="ADAL" clId="{B11ED267-5FD1-463A-A721-2DA72AC77816}" dt="2024-06-28T07:35:23.170" v="3014" actId="6549"/>
          <ac:spMkLst>
            <pc:docMk/>
            <pc:sldMk cId="3357688495" sldId="2147375342"/>
            <ac:spMk id="7" creationId="{8B5DB271-6182-243E-F66C-F49733BCB656}"/>
          </ac:spMkLst>
        </pc:spChg>
        <pc:spChg chg="del">
          <ac:chgData name="Laura - Maria Tolosi-Halacheva" userId="cb902272-5aa8-4440-ab87-1cfffe5fe8c1" providerId="ADAL" clId="{B11ED267-5FD1-463A-A721-2DA72AC77816}" dt="2024-06-28T07:31:23.670" v="2566" actId="478"/>
          <ac:spMkLst>
            <pc:docMk/>
            <pc:sldMk cId="3357688495" sldId="2147375342"/>
            <ac:spMk id="9" creationId="{133E4E16-F1B6-71CF-B215-302D02D64728}"/>
          </ac:spMkLst>
        </pc:spChg>
        <pc:picChg chg="del">
          <ac:chgData name="Laura - Maria Tolosi-Halacheva" userId="cb902272-5aa8-4440-ab87-1cfffe5fe8c1" providerId="ADAL" clId="{B11ED267-5FD1-463A-A721-2DA72AC77816}" dt="2024-06-28T07:31:21.070" v="2565" actId="478"/>
          <ac:picMkLst>
            <pc:docMk/>
            <pc:sldMk cId="3357688495" sldId="2147375342"/>
            <ac:picMk id="3" creationId="{D5577E6A-DA1F-DACC-97D6-1A61BE4CA5A0}"/>
          </ac:picMkLst>
        </pc:picChg>
        <pc:picChg chg="del">
          <ac:chgData name="Laura - Maria Tolosi-Halacheva" userId="cb902272-5aa8-4440-ab87-1cfffe5fe8c1" providerId="ADAL" clId="{B11ED267-5FD1-463A-A721-2DA72AC77816}" dt="2024-06-28T07:31:19.482" v="2564" actId="478"/>
          <ac:picMkLst>
            <pc:docMk/>
            <pc:sldMk cId="3357688495" sldId="2147375342"/>
            <ac:picMk id="10" creationId="{28736890-B0E2-A12A-EACE-F90DD479398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A62554-ADFB-4360-885F-5DCE47F92F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eva Sans" panose="020B0604030202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F35720-B06C-4A74-AB2B-C14A7649E0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05F89-B3F6-466E-9661-03216153CC53}" type="datetimeFigureOut">
              <a:rPr lang="en-US" smtClean="0">
                <a:latin typeface="Teva Sans" panose="020B0604030202020203" pitchFamily="34" charset="0"/>
              </a:rPr>
              <a:t>6/27/2024</a:t>
            </a:fld>
            <a:endParaRPr lang="en-US" dirty="0">
              <a:latin typeface="Teva Sans" panose="020B0604030202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B207B-875A-42C8-9586-C11BF35ABA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eva Sans" panose="020B0604030202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A28E8-72AB-42A1-A858-E988C8F82C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33ADA-77EB-4AE9-BD27-5D3B12D14CAB}" type="slidenum">
              <a:rPr lang="en-US" smtClean="0">
                <a:latin typeface="Teva Sans" panose="020B0604030202020203" pitchFamily="34" charset="0"/>
              </a:rPr>
              <a:t>‹#›</a:t>
            </a:fld>
            <a:endParaRPr lang="en-US" dirty="0">
              <a:latin typeface="Teva Sans" panose="020B0604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70089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5C148-9AA2-4562-8766-7A244B4BABC7}" type="datetimeFigureOut">
              <a:rPr lang="en-US" smtClean="0"/>
              <a:t>6/27/2024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DCE56-ED34-4E94-8780-0F1D4E8B94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310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 baseline="0">
        <a:solidFill>
          <a:schemeClr val="tx1"/>
        </a:solidFill>
        <a:latin typeface="Teva Sans Light" panose="020B0604030202020203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 baseline="0">
        <a:solidFill>
          <a:schemeClr val="tx1"/>
        </a:solidFill>
        <a:latin typeface="Teva Sans Light" panose="020B0604030202020203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 baseline="0">
        <a:solidFill>
          <a:schemeClr val="tx1"/>
        </a:solidFill>
        <a:latin typeface="Teva Sans Light" panose="020B0604030202020203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 baseline="0">
        <a:solidFill>
          <a:schemeClr val="tx1"/>
        </a:solidFill>
        <a:latin typeface="Teva Sans Light" panose="020B0604030202020203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 baseline="0">
        <a:solidFill>
          <a:schemeClr val="tx1"/>
        </a:solidFill>
        <a:latin typeface="Teva Sans Light" panose="020B0604030202020203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5540"/>
            <a:ext cx="5486400" cy="3600450"/>
          </a:xfrm>
        </p:spPr>
        <p:txBody>
          <a:bodyPr/>
          <a:lstStyle/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764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229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636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3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7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15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170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280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18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92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865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38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7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http://vis.stanford.edu/papers/termite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9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91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07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26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034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CE56-ED34-4E94-8780-0F1D4E8B94B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77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cover 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E0E9C21-0902-4FB8-8216-B8F4005F42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4140" y="4308387"/>
            <a:ext cx="5039140" cy="166569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spc="0" baseline="0">
                <a:solidFill>
                  <a:schemeClr val="tx2"/>
                </a:solidFill>
                <a:latin typeface="Teva Sans Light" panose="020B0604030202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A3E5D70-B9EE-CE3A-9521-74CE697CBC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713" y="1141281"/>
            <a:ext cx="1627458" cy="5693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1D1B30-2C85-95FD-9B55-7598D91D95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6040" y="2092960"/>
            <a:ext cx="6133059" cy="204574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 rtl="0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49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slide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554CB82-4DB3-13C5-136E-15761170AE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06270"/>
            <a:ext cx="2028180" cy="870924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09F1345-F8CE-AAE1-28CC-AB7F687D06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4713" y="4449771"/>
            <a:ext cx="6519477" cy="431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tabLst/>
              <a:defRPr sz="24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400"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sub-title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D35F1A-2E2F-EB61-61A8-ACF39B795A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713" y="1656080"/>
            <a:ext cx="5270131" cy="257427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 rtl="0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558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09DBBDF-67FA-6DFB-717D-75A0ED270E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06270"/>
            <a:ext cx="2028180" cy="870924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25BF142-E6DF-9C86-A671-ECABCD88E3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4713" y="4449771"/>
            <a:ext cx="6519477" cy="431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tabLst/>
              <a:defRPr sz="24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400"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sub-title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C0DF38-C8EE-DD0B-ACCC-C6B813E9C3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713" y="1656080"/>
            <a:ext cx="5270131" cy="257427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 rtl="0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287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F26720D-FBF9-E062-0468-5E834A47C0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06270"/>
            <a:ext cx="2028180" cy="87092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B25B9F-8A2B-9D38-D575-F53291234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713" y="1656080"/>
            <a:ext cx="5270131" cy="257427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 rtl="0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DD3CF80-4F05-4472-CD2E-BC5AA54371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4713" y="4449771"/>
            <a:ext cx="6519477" cy="431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tabLst/>
              <a:defRPr sz="24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400"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sub-title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9B0FB-3426-8099-4556-1239C23B1B7D}"/>
              </a:ext>
            </a:extLst>
          </p:cNvPr>
          <p:cNvSpPr txBox="1"/>
          <p:nvPr userDrawn="1"/>
        </p:nvSpPr>
        <p:spPr>
          <a:xfrm>
            <a:off x="437322" y="5459896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36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va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263EA6D-BA59-4826-966A-3B8186907CF9}"/>
              </a:ext>
            </a:extLst>
          </p:cNvPr>
          <p:cNvSpPr/>
          <p:nvPr userDrawn="1"/>
        </p:nvSpPr>
        <p:spPr>
          <a:xfrm>
            <a:off x="0" y="0"/>
            <a:ext cx="12192000" cy="691927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>
              <a:latin typeface="Teva Sans" panose="020B0604030202020203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8950E61-BC6E-B7F8-B398-C4693B110C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34105" y="1846006"/>
            <a:ext cx="1312800" cy="5066586"/>
          </a:xfrm>
          <a:custGeom>
            <a:avLst/>
            <a:gdLst>
              <a:gd name="connsiteX0" fmla="*/ 492852 w 1312800"/>
              <a:gd name="connsiteY0" fmla="*/ 0 h 5066586"/>
              <a:gd name="connsiteX1" fmla="*/ 469919 w 1312800"/>
              <a:gd name="connsiteY1" fmla="*/ 65188 h 5066586"/>
              <a:gd name="connsiteX2" fmla="*/ 200660 w 1312800"/>
              <a:gd name="connsiteY2" fmla="*/ 1775182 h 5066586"/>
              <a:gd name="connsiteX3" fmla="*/ 1213941 w 1312800"/>
              <a:gd name="connsiteY3" fmla="*/ 4938676 h 5066586"/>
              <a:gd name="connsiteX4" fmla="*/ 1312800 w 1312800"/>
              <a:gd name="connsiteY4" fmla="*/ 5066586 h 5066586"/>
              <a:gd name="connsiteX5" fmla="*/ 679484 w 1312800"/>
              <a:gd name="connsiteY5" fmla="*/ 5066586 h 5066586"/>
              <a:gd name="connsiteX6" fmla="*/ 535568 w 1312800"/>
              <a:gd name="connsiteY6" fmla="*/ 4792762 h 5066586"/>
              <a:gd name="connsiteX7" fmla="*/ 0 w 1312800"/>
              <a:gd name="connsiteY7" fmla="*/ 2347892 h 5066586"/>
              <a:gd name="connsiteX8" fmla="*/ 455261 w 1312800"/>
              <a:gd name="connsiteY8" fmla="*/ 82245 h 506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2800" h="5066586">
                <a:moveTo>
                  <a:pt x="492852" y="0"/>
                </a:moveTo>
                <a:lnTo>
                  <a:pt x="469919" y="65188"/>
                </a:lnTo>
                <a:cubicBezTo>
                  <a:pt x="295726" y="598392"/>
                  <a:pt x="200660" y="1174344"/>
                  <a:pt x="200660" y="1775182"/>
                </a:cubicBezTo>
                <a:cubicBezTo>
                  <a:pt x="200660" y="2976859"/>
                  <a:pt x="580923" y="4078993"/>
                  <a:pt x="1213941" y="4938676"/>
                </a:cubicBezTo>
                <a:lnTo>
                  <a:pt x="1312800" y="5066586"/>
                </a:lnTo>
                <a:lnTo>
                  <a:pt x="679484" y="5066586"/>
                </a:lnTo>
                <a:lnTo>
                  <a:pt x="535568" y="4792762"/>
                </a:lnTo>
                <a:cubicBezTo>
                  <a:pt x="194012" y="4065992"/>
                  <a:pt x="0" y="3233132"/>
                  <a:pt x="0" y="2347892"/>
                </a:cubicBezTo>
                <a:cubicBezTo>
                  <a:pt x="0" y="1534579"/>
                  <a:pt x="163766" y="765478"/>
                  <a:pt x="455261" y="82245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012D7B-EB52-BF68-F5B8-CF426EA86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06270"/>
            <a:ext cx="2028180" cy="870924"/>
          </a:xfrm>
          <a:prstGeom prst="rect">
            <a:avLst/>
          </a:prstGeom>
        </p:spPr>
      </p:pic>
      <p:sp>
        <p:nvSpPr>
          <p:cNvPr id="5" name="Picture Placeholder 33">
            <a:extLst>
              <a:ext uri="{FF2B5EF4-FFF2-40B4-BE49-F238E27FC236}">
                <a16:creationId xmlns:a16="http://schemas.microsoft.com/office/drawing/2014/main" id="{640FB0EE-9AC1-2442-3568-D370000DE4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34765" y="-6682"/>
            <a:ext cx="5857237" cy="6919274"/>
          </a:xfrm>
          <a:custGeom>
            <a:avLst/>
            <a:gdLst>
              <a:gd name="connsiteX0" fmla="*/ 1403744 w 5857237"/>
              <a:gd name="connsiteY0" fmla="*/ 0 h 6919274"/>
              <a:gd name="connsiteX1" fmla="*/ 5857237 w 5857237"/>
              <a:gd name="connsiteY1" fmla="*/ 0 h 6919274"/>
              <a:gd name="connsiteX2" fmla="*/ 5857237 w 5857237"/>
              <a:gd name="connsiteY2" fmla="*/ 6919274 h 6919274"/>
              <a:gd name="connsiteX3" fmla="*/ 1112140 w 5857237"/>
              <a:gd name="connsiteY3" fmla="*/ 6919274 h 6919274"/>
              <a:gd name="connsiteX4" fmla="*/ 1013281 w 5857237"/>
              <a:gd name="connsiteY4" fmla="*/ 6791364 h 6919274"/>
              <a:gd name="connsiteX5" fmla="*/ 0 w 5857237"/>
              <a:gd name="connsiteY5" fmla="*/ 3627870 h 6919274"/>
              <a:gd name="connsiteX6" fmla="*/ 1299677 w 5857237"/>
              <a:gd name="connsiteY6" fmla="*/ 111202 h 691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57237" h="6919274">
                <a:moveTo>
                  <a:pt x="1403744" y="0"/>
                </a:moveTo>
                <a:lnTo>
                  <a:pt x="5857237" y="0"/>
                </a:lnTo>
                <a:lnTo>
                  <a:pt x="5857237" y="6919274"/>
                </a:lnTo>
                <a:lnTo>
                  <a:pt x="1112140" y="6919274"/>
                </a:lnTo>
                <a:lnTo>
                  <a:pt x="1013281" y="6791364"/>
                </a:lnTo>
                <a:cubicBezTo>
                  <a:pt x="380263" y="5931681"/>
                  <a:pt x="0" y="4829547"/>
                  <a:pt x="0" y="3627870"/>
                </a:cubicBezTo>
                <a:cubicBezTo>
                  <a:pt x="0" y="2254526"/>
                  <a:pt x="496669" y="1011196"/>
                  <a:pt x="1299677" y="111202"/>
                </a:cubicBez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71803" r="-38209"/>
            </a:stretch>
          </a:blipFill>
        </p:spPr>
        <p:txBody>
          <a:bodyPr wrap="square" bIns="1080000" anchor="ctr">
            <a:noAutofit/>
          </a:bodyPr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 dirty="0"/>
              <a:t>Click to change image</a:t>
            </a:r>
            <a:endParaRPr lang="en-GB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E3B6E2A-9CBB-989F-E96F-99FCB045BD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4714" y="5125632"/>
            <a:ext cx="4969495" cy="431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tabLst/>
              <a:defRPr sz="24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400"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sub-title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86EF99-D0EC-37B9-E927-3A422BCA5D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713" y="2331941"/>
            <a:ext cx="4295705" cy="257427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 rtl="0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406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B2D97-A39D-F0D9-DC22-D3CC8A06DC82}"/>
              </a:ext>
            </a:extLst>
          </p:cNvPr>
          <p:cNvSpPr/>
          <p:nvPr userDrawn="1"/>
        </p:nvSpPr>
        <p:spPr>
          <a:xfrm>
            <a:off x="-2" y="6237287"/>
            <a:ext cx="12192001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1374F90-8163-94AB-B393-279B7B6A62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333" y="441960"/>
            <a:ext cx="5025360" cy="1196674"/>
          </a:xfrm>
        </p:spPr>
        <p:txBody>
          <a:bodyPr anchor="b"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600" b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section number: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AD54CA4E-5333-B3F8-0274-66C8D8FF04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2333" y="1853152"/>
            <a:ext cx="5024438" cy="2551208"/>
          </a:xfrm>
          <a:noFill/>
        </p:spPr>
        <p:txBody>
          <a:bodyPr>
            <a:norm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250" b="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lt"/>
              </a:defRPr>
            </a:lvl1pPr>
            <a:lvl2pPr>
              <a:lnSpc>
                <a:spcPct val="85000"/>
              </a:lnSpc>
              <a:spcBef>
                <a:spcPts val="0"/>
              </a:spcBef>
              <a:defRPr sz="6250" b="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lt"/>
              </a:defRPr>
            </a:lvl2pPr>
            <a:lvl3pPr>
              <a:defRPr sz="6250"/>
            </a:lvl3pPr>
            <a:lvl4pPr>
              <a:defRPr sz="6250"/>
            </a:lvl4pPr>
            <a:lvl5pPr>
              <a:defRPr sz="625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1FAEBC-F3E9-2884-5194-726A896604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49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EC5EB4-7874-7027-AD43-5633D04B4AB3}"/>
              </a:ext>
            </a:extLst>
          </p:cNvPr>
          <p:cNvSpPr/>
          <p:nvPr userDrawn="1"/>
        </p:nvSpPr>
        <p:spPr>
          <a:xfrm>
            <a:off x="-2" y="6237287"/>
            <a:ext cx="12192001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8852F57-6A86-8A5A-6265-EDB818088B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333" y="441960"/>
            <a:ext cx="5025360" cy="1196674"/>
          </a:xfrm>
        </p:spPr>
        <p:txBody>
          <a:bodyPr anchor="b"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600" b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section number: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12774452-ED23-D3B1-B3CC-F95A929DB3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2333" y="1853152"/>
            <a:ext cx="5024438" cy="2551208"/>
          </a:xfrm>
          <a:noFill/>
        </p:spPr>
        <p:txBody>
          <a:bodyPr>
            <a:norm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250" b="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lt"/>
              </a:defRPr>
            </a:lvl1pPr>
            <a:lvl2pPr>
              <a:lnSpc>
                <a:spcPct val="85000"/>
              </a:lnSpc>
              <a:spcBef>
                <a:spcPts val="0"/>
              </a:spcBef>
              <a:defRPr sz="6250" b="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lt"/>
              </a:defRPr>
            </a:lvl2pPr>
            <a:lvl3pPr>
              <a:defRPr sz="6250"/>
            </a:lvl3pPr>
            <a:lvl4pPr>
              <a:defRPr sz="6250"/>
            </a:lvl4pPr>
            <a:lvl5pPr>
              <a:defRPr sz="625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092A980-05F6-CF05-3450-286464D1FC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78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0722B0-C766-A04C-C040-CCB1CDB24E0A}"/>
              </a:ext>
            </a:extLst>
          </p:cNvPr>
          <p:cNvSpPr/>
          <p:nvPr userDrawn="1"/>
        </p:nvSpPr>
        <p:spPr>
          <a:xfrm>
            <a:off x="0" y="6231574"/>
            <a:ext cx="12192001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615D479-4F45-6F1F-96BE-9CB2B9789A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333" y="441960"/>
            <a:ext cx="5025360" cy="1196674"/>
          </a:xfrm>
        </p:spPr>
        <p:txBody>
          <a:bodyPr anchor="b"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600" b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section number: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F5B76632-FE29-4B1A-47F0-F51A69B37A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2333" y="1853152"/>
            <a:ext cx="5024438" cy="2551208"/>
          </a:xfrm>
          <a:noFill/>
        </p:spPr>
        <p:txBody>
          <a:bodyPr>
            <a:norm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250" b="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lt"/>
              </a:defRPr>
            </a:lvl1pPr>
            <a:lvl2pPr>
              <a:lnSpc>
                <a:spcPct val="85000"/>
              </a:lnSpc>
              <a:spcBef>
                <a:spcPts val="0"/>
              </a:spcBef>
              <a:defRPr sz="6250" b="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lt"/>
              </a:defRPr>
            </a:lvl2pPr>
            <a:lvl3pPr>
              <a:defRPr sz="6250"/>
            </a:lvl3pPr>
            <a:lvl4pPr>
              <a:defRPr sz="6250"/>
            </a:lvl4pPr>
            <a:lvl5pPr>
              <a:defRPr sz="625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08C4CF0-0DBB-DB4C-1F7F-32731B5758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10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8CBCFE-B212-E18C-71EA-9B6C6D7AD532}"/>
              </a:ext>
            </a:extLst>
          </p:cNvPr>
          <p:cNvSpPr/>
          <p:nvPr userDrawn="1"/>
        </p:nvSpPr>
        <p:spPr>
          <a:xfrm>
            <a:off x="-2" y="6237287"/>
            <a:ext cx="12192001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D56372-AFDF-72AD-C0CF-6CE9F87204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333" y="441960"/>
            <a:ext cx="5025360" cy="1196674"/>
          </a:xfrm>
        </p:spPr>
        <p:txBody>
          <a:bodyPr anchor="b"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600" b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section number: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62B2AAF-172E-7DB0-ADAD-18D856A0CC2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2333" y="1853152"/>
            <a:ext cx="5024438" cy="2551208"/>
          </a:xfrm>
          <a:noFill/>
        </p:spPr>
        <p:txBody>
          <a:bodyPr>
            <a:norm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250" b="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lt"/>
              </a:defRPr>
            </a:lvl1pPr>
            <a:lvl2pPr>
              <a:lnSpc>
                <a:spcPct val="85000"/>
              </a:lnSpc>
              <a:spcBef>
                <a:spcPts val="0"/>
              </a:spcBef>
              <a:defRPr sz="6250" b="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lt"/>
              </a:defRPr>
            </a:lvl2pPr>
            <a:lvl3pPr>
              <a:defRPr sz="6250"/>
            </a:lvl3pPr>
            <a:lvl4pPr>
              <a:defRPr sz="6250"/>
            </a:lvl4pPr>
            <a:lvl5pPr>
              <a:defRPr sz="625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ED626C-FB6A-64B5-3A89-9AD52FD354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35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va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64874-0BA3-4257-8E2A-74CFBB8BAE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34105" y="1846006"/>
            <a:ext cx="1312800" cy="5066586"/>
          </a:xfrm>
          <a:custGeom>
            <a:avLst/>
            <a:gdLst>
              <a:gd name="connsiteX0" fmla="*/ 492852 w 1312800"/>
              <a:gd name="connsiteY0" fmla="*/ 0 h 5066586"/>
              <a:gd name="connsiteX1" fmla="*/ 469919 w 1312800"/>
              <a:gd name="connsiteY1" fmla="*/ 65188 h 5066586"/>
              <a:gd name="connsiteX2" fmla="*/ 200660 w 1312800"/>
              <a:gd name="connsiteY2" fmla="*/ 1775182 h 5066586"/>
              <a:gd name="connsiteX3" fmla="*/ 1213941 w 1312800"/>
              <a:gd name="connsiteY3" fmla="*/ 4938676 h 5066586"/>
              <a:gd name="connsiteX4" fmla="*/ 1312800 w 1312800"/>
              <a:gd name="connsiteY4" fmla="*/ 5066586 h 5066586"/>
              <a:gd name="connsiteX5" fmla="*/ 679484 w 1312800"/>
              <a:gd name="connsiteY5" fmla="*/ 5066586 h 5066586"/>
              <a:gd name="connsiteX6" fmla="*/ 535568 w 1312800"/>
              <a:gd name="connsiteY6" fmla="*/ 4792762 h 5066586"/>
              <a:gd name="connsiteX7" fmla="*/ 0 w 1312800"/>
              <a:gd name="connsiteY7" fmla="*/ 2347892 h 5066586"/>
              <a:gd name="connsiteX8" fmla="*/ 455261 w 1312800"/>
              <a:gd name="connsiteY8" fmla="*/ 82245 h 506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2800" h="5066586">
                <a:moveTo>
                  <a:pt x="492852" y="0"/>
                </a:moveTo>
                <a:lnTo>
                  <a:pt x="469919" y="65188"/>
                </a:lnTo>
                <a:cubicBezTo>
                  <a:pt x="295726" y="598392"/>
                  <a:pt x="200660" y="1174344"/>
                  <a:pt x="200660" y="1775182"/>
                </a:cubicBezTo>
                <a:cubicBezTo>
                  <a:pt x="200660" y="2976859"/>
                  <a:pt x="580923" y="4078993"/>
                  <a:pt x="1213941" y="4938676"/>
                </a:cubicBezTo>
                <a:lnTo>
                  <a:pt x="1312800" y="5066586"/>
                </a:lnTo>
                <a:lnTo>
                  <a:pt x="679484" y="5066586"/>
                </a:lnTo>
                <a:lnTo>
                  <a:pt x="535568" y="4792762"/>
                </a:lnTo>
                <a:cubicBezTo>
                  <a:pt x="194012" y="4065992"/>
                  <a:pt x="0" y="3233132"/>
                  <a:pt x="0" y="2347892"/>
                </a:cubicBezTo>
                <a:cubicBezTo>
                  <a:pt x="0" y="1534579"/>
                  <a:pt x="163766" y="765478"/>
                  <a:pt x="455261" y="82245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33">
            <a:extLst>
              <a:ext uri="{FF2B5EF4-FFF2-40B4-BE49-F238E27FC236}">
                <a16:creationId xmlns:a16="http://schemas.microsoft.com/office/drawing/2014/main" id="{53F6ABAE-BAF6-0149-7DD5-A54A824D45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36000" y="-6682"/>
            <a:ext cx="5857237" cy="6919274"/>
          </a:xfrm>
          <a:custGeom>
            <a:avLst/>
            <a:gdLst>
              <a:gd name="connsiteX0" fmla="*/ 1403744 w 5857237"/>
              <a:gd name="connsiteY0" fmla="*/ 0 h 6919274"/>
              <a:gd name="connsiteX1" fmla="*/ 5857237 w 5857237"/>
              <a:gd name="connsiteY1" fmla="*/ 0 h 6919274"/>
              <a:gd name="connsiteX2" fmla="*/ 5857237 w 5857237"/>
              <a:gd name="connsiteY2" fmla="*/ 6919274 h 6919274"/>
              <a:gd name="connsiteX3" fmla="*/ 1112140 w 5857237"/>
              <a:gd name="connsiteY3" fmla="*/ 6919274 h 6919274"/>
              <a:gd name="connsiteX4" fmla="*/ 1013281 w 5857237"/>
              <a:gd name="connsiteY4" fmla="*/ 6791364 h 6919274"/>
              <a:gd name="connsiteX5" fmla="*/ 0 w 5857237"/>
              <a:gd name="connsiteY5" fmla="*/ 3627870 h 6919274"/>
              <a:gd name="connsiteX6" fmla="*/ 1299677 w 5857237"/>
              <a:gd name="connsiteY6" fmla="*/ 111202 h 691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57237" h="6919274">
                <a:moveTo>
                  <a:pt x="1403744" y="0"/>
                </a:moveTo>
                <a:lnTo>
                  <a:pt x="5857237" y="0"/>
                </a:lnTo>
                <a:lnTo>
                  <a:pt x="5857237" y="6919274"/>
                </a:lnTo>
                <a:lnTo>
                  <a:pt x="1112140" y="6919274"/>
                </a:lnTo>
                <a:lnTo>
                  <a:pt x="1013281" y="6791364"/>
                </a:lnTo>
                <a:cubicBezTo>
                  <a:pt x="380263" y="5931681"/>
                  <a:pt x="0" y="4829547"/>
                  <a:pt x="0" y="3627870"/>
                </a:cubicBezTo>
                <a:cubicBezTo>
                  <a:pt x="0" y="2254526"/>
                  <a:pt x="496669" y="1011196"/>
                  <a:pt x="1299677" y="111202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 l="-1000"/>
            </a:stretch>
          </a:blipFill>
        </p:spPr>
        <p:txBody>
          <a:bodyPr wrap="square" bIns="1080000" anchor="ctr">
            <a:noAutofit/>
          </a:bodyPr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 dirty="0"/>
              <a:t>Click to change image</a:t>
            </a:r>
            <a:endParaRPr lang="en-GB" dirty="0"/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CCE98724-28C7-AC44-5906-AF7E3D9843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2333" y="1853152"/>
            <a:ext cx="5024438" cy="2551208"/>
          </a:xfrm>
          <a:noFill/>
        </p:spPr>
        <p:txBody>
          <a:bodyPr>
            <a:norm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250" b="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lt"/>
              </a:defRPr>
            </a:lvl1pPr>
            <a:lvl2pPr>
              <a:lnSpc>
                <a:spcPct val="85000"/>
              </a:lnSpc>
              <a:spcBef>
                <a:spcPts val="0"/>
              </a:spcBef>
              <a:defRPr sz="6250" b="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lt"/>
              </a:defRPr>
            </a:lvl2pPr>
            <a:lvl3pPr>
              <a:defRPr sz="6250"/>
            </a:lvl3pPr>
            <a:lvl4pPr>
              <a:defRPr sz="6250"/>
            </a:lvl4pPr>
            <a:lvl5pPr>
              <a:defRPr sz="625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FC1BCA8-EC5D-1BD8-B82F-AAB084AC3F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333" y="441960"/>
            <a:ext cx="5025360" cy="1196674"/>
          </a:xfrm>
        </p:spPr>
        <p:txBody>
          <a:bodyPr anchor="b"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600" b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section number:</a:t>
            </a:r>
          </a:p>
        </p:txBody>
      </p:sp>
    </p:spTree>
    <p:extLst>
      <p:ext uri="{BB962C8B-B14F-4D97-AF65-F5344CB8AC3E}">
        <p14:creationId xmlns:p14="http://schemas.microsoft.com/office/powerpoint/2010/main" val="3793970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383CD9D4-5C67-B336-C5A2-5C3C15F8A99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0" y="0"/>
            <a:ext cx="3243600" cy="6235200"/>
          </a:xfrm>
          <a:gradFill>
            <a:gsLst>
              <a:gs pos="0">
                <a:schemeClr val="tx2"/>
              </a:gs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A89E6F7-041B-5622-4402-08B9FE0F78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D6BA51-6653-8584-941A-3A417313DF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A636C39-E60C-50D6-0004-59DBF58531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55668" y="1596861"/>
            <a:ext cx="7808400" cy="4370400"/>
          </a:xfrm>
        </p:spPr>
        <p:txBody>
          <a:bodyPr>
            <a:noAutofit/>
          </a:bodyPr>
          <a:lstStyle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489BB93-84AC-959E-0CF3-B91DD692C8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55668" y="948844"/>
            <a:ext cx="7808400" cy="493200"/>
          </a:xfrm>
          <a:solidFill>
            <a:schemeClr val="bg1"/>
          </a:solidFill>
        </p:spPr>
        <p:txBody>
          <a:bodyPr>
            <a:noAutofit/>
          </a:bodyPr>
          <a:lstStyle>
            <a:lvl1pPr algn="l" rtl="0"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 algn="l"/>
            <a:r>
              <a:rPr lang="en-US" sz="2000" b="1">
                <a:solidFill>
                  <a:schemeClr val="tx2"/>
                </a:solidFill>
                <a:latin typeface="Teva Sans" panose="020B0604030202020203" pitchFamily="34" charset="77"/>
              </a:rPr>
              <a:t>Click to edit Master text styles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27BFCAA-4331-EDA7-1451-521B53DB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765174"/>
            <a:ext cx="2188585" cy="5219989"/>
          </a:xfrm>
        </p:spPr>
        <p:txBody>
          <a:bodyPr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841B9D69-FE50-3BA5-3859-96C35755489C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 rot="5400000">
            <a:off x="165931" y="3094740"/>
            <a:ext cx="6235200" cy="45719"/>
          </a:xfrm>
          <a:gradFill>
            <a:gsLst>
              <a:gs pos="85000">
                <a:srgbClr val="908A83"/>
              </a:gs>
              <a:gs pos="50000">
                <a:srgbClr val="EDEDEC"/>
              </a:gs>
              <a:gs pos="25000">
                <a:srgbClr val="908A83"/>
              </a:gs>
              <a:gs pos="0">
                <a:srgbClr val="EDEDEC"/>
              </a:gs>
              <a:gs pos="100000">
                <a:srgbClr val="EDEDEC"/>
              </a:gs>
            </a:gsLst>
            <a:lin ang="0" scaled="0"/>
          </a:gradFill>
          <a:ln>
            <a:noFill/>
          </a:ln>
          <a:effectLst>
            <a:outerShdw blurRad="50800" dist="63500" algn="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 lang="en-GB" sz="2350" b="1" spc="-100" dirty="0">
                <a:noFill/>
                <a:latin typeface="Teva Sans" panose="020B0604030202020203" pitchFamily="34" charset="0"/>
              </a:defRPr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194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cover B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E0E9C21-0902-4FB8-8216-B8F4005F42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4140" y="4308387"/>
            <a:ext cx="5039140" cy="166569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spc="0" baseline="0">
                <a:solidFill>
                  <a:schemeClr val="tx2"/>
                </a:solidFill>
                <a:latin typeface="Teva Sans Light" panose="020B0604030202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A3E5D70-B9EE-CE3A-9521-74CE697CBC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713" y="1141281"/>
            <a:ext cx="1627458" cy="5693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1D1B30-2C85-95FD-9B55-7598D91D95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6040" y="2092960"/>
            <a:ext cx="6133059" cy="204574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 rtl="0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23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E809B-5340-A216-2004-C2E38FF0D8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944225" cy="667753"/>
          </a:xfrm>
        </p:spPr>
        <p:txBody>
          <a:bodyPr>
            <a:normAutofit/>
          </a:bodyPr>
          <a:lstStyle>
            <a:lvl1pPr algn="ctr" rtl="0">
              <a:defRPr sz="3900" spc="-150"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8734C5-FE7B-438D-0254-219453611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tIns="0" bIns="0"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3AB465B-C3D7-55B7-C9BE-9259D73EF8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223963"/>
            <a:ext cx="10944225" cy="4943475"/>
          </a:xfrm>
        </p:spPr>
        <p:txBody>
          <a:bodyPr>
            <a:normAutofit/>
          </a:bodyPr>
          <a:lstStyle>
            <a:lvl1pPr algn="l">
              <a:defRPr sz="750" b="0">
                <a:latin typeface="+mn-lt"/>
              </a:defRPr>
            </a:lvl1pPr>
            <a:lvl2pPr algn="just">
              <a:defRPr sz="750" b="1">
                <a:latin typeface="Teva Sans" panose="020B0604030202020203" pitchFamily="34" charset="0"/>
              </a:defRPr>
            </a:lvl2pPr>
            <a:lvl3pPr>
              <a:defRPr sz="750"/>
            </a:lvl3pPr>
            <a:lvl4pPr>
              <a:defRPr sz="750"/>
            </a:lvl4pPr>
            <a:lvl5pPr>
              <a:defRPr sz="750"/>
            </a:lvl5pPr>
          </a:lstStyle>
          <a:p>
            <a:pPr lvl="0"/>
            <a:r>
              <a:rPr lang="en-GB" dirty="0"/>
              <a:t>Click to add text</a:t>
            </a:r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FF4C96-88F5-FE01-AB76-8432FB1CE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1766011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F9C45A-0B9E-CBCD-FA69-3B96B699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42900"/>
            <a:ext cx="10945470" cy="583511"/>
          </a:xfrm>
        </p:spPr>
        <p:txBody>
          <a:bodyPr/>
          <a:lstStyle>
            <a:lvl1pPr algn="ctr" rtl="0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964DBA-B9FF-35D8-9310-E0C25B599C9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3888" y="1569601"/>
            <a:ext cx="10944225" cy="434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9B20855-3111-36AB-1909-87446020B9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69" y="938768"/>
            <a:ext cx="10943743" cy="4312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tabLst/>
              <a:defRPr sz="2000"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400"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77B4F94-B1AA-F7AD-FE41-B5BEE8753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DF8C7-6535-6A8F-9FAB-00A408412F28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203217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aragrap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77B4F94-B1AA-F7AD-FE41-B5BEE8753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DF8C7-6535-6A8F-9FAB-00A408412F28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2286A5D-CF54-DAA5-E158-C5CF8E89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42900"/>
            <a:ext cx="10945470" cy="583511"/>
          </a:xfrm>
        </p:spPr>
        <p:txBody>
          <a:bodyPr/>
          <a:lstStyle>
            <a:lvl1pPr algn="ctr" rtl="0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7EBDD95-703F-B25E-0906-88B1FCF29E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69" y="940266"/>
            <a:ext cx="10952588" cy="4312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tabLst/>
              <a:defRPr sz="2000"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400"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EF63929-EEDB-E915-1955-8E0179C2556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890178" y="1738804"/>
            <a:ext cx="9270000" cy="144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A192C30-0C80-8390-69E1-60C4B49F3C0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90178" y="3274832"/>
            <a:ext cx="9270000" cy="144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DE8253F-633F-79EC-9CDC-6F98A6B4F9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90178" y="4810860"/>
            <a:ext cx="9270000" cy="144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369585C-7C42-B5CF-22AD-AA1A989FFFB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74713" y="1744442"/>
            <a:ext cx="921562" cy="92156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7969676-5513-D7D0-A203-772E2B514C3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74713" y="3265916"/>
            <a:ext cx="921562" cy="92156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51974C-F9BA-C001-2859-1C62B63C533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74713" y="4804481"/>
            <a:ext cx="921562" cy="92156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968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740CE8-72F3-2136-B9CA-7704D049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945470" cy="792480"/>
          </a:xfrm>
        </p:spPr>
        <p:txBody>
          <a:bodyPr/>
          <a:lstStyle>
            <a:lvl1pPr algn="ctr" rtl="0"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5647EF2F-D89A-A9CF-ABEE-1A07E4DB176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2301" y="1226821"/>
            <a:ext cx="5395432" cy="4957212"/>
          </a:xfrm>
        </p:spPr>
        <p:txBody>
          <a:bodyPr/>
          <a:lstStyle/>
          <a:p>
            <a:pPr lvl="0"/>
            <a:r>
              <a:rPr lang="en-US" dirty="0"/>
              <a:t>Click to add text or click one of the icons below to add an image/table/chart/video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99035323-B99A-BB67-C1EC-298A4518D648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172200" y="1226821"/>
            <a:ext cx="5395432" cy="49572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 or click one of the icons below to add an image/table/chart/video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C774139-9418-C6ED-FFD6-0DE537FFEC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14475-39A0-CD45-9DB5-1AF0538275D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545591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0BFA330-E8E8-349A-D302-BB81B26AB4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55" name="Titel 1">
            <a:extLst>
              <a:ext uri="{FF2B5EF4-FFF2-40B4-BE49-F238E27FC236}">
                <a16:creationId xmlns:a16="http://schemas.microsoft.com/office/drawing/2014/main" id="{6D87375D-5AB8-50BD-0CEF-52B82E099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42900"/>
            <a:ext cx="11506200" cy="1008228"/>
          </a:xfrm>
        </p:spPr>
        <p:txBody>
          <a:bodyPr>
            <a:normAutofit/>
          </a:bodyPr>
          <a:lstStyle>
            <a:lvl1pPr rtl="0">
              <a:defRPr/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A26F6AC-8F09-2EE0-A840-A5C0950D7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1242031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lide_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7F8CEA-70C3-BAFD-0634-79A56DE2D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949413" cy="676224"/>
          </a:xfrm>
        </p:spPr>
        <p:txBody>
          <a:bodyPr>
            <a:normAutofit/>
          </a:bodyPr>
          <a:lstStyle>
            <a:lvl1pPr rtl="0">
              <a:defRPr/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CFD9F7D-BDF0-9883-6331-50A067FF96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B7EDC0-0DBD-53D1-6DFF-18F1C66D37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888" y="1044575"/>
            <a:ext cx="10949413" cy="387350"/>
          </a:xfrm>
        </p:spPr>
        <p:txBody>
          <a:bodyPr>
            <a:normAutofit/>
          </a:bodyPr>
          <a:lstStyle>
            <a:lvl1pPr algn="ctr">
              <a:defRPr b="0">
                <a:solidFill>
                  <a:schemeClr val="tx2"/>
                </a:solidFill>
                <a:latin typeface="+mn-lt"/>
              </a:defRPr>
            </a:lvl1pPr>
            <a:lvl2pPr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tx2"/>
                </a:solidFill>
                <a:latin typeface="+mn-lt"/>
              </a:defRPr>
            </a:lvl3pPr>
            <a:lvl4pPr>
              <a:defRPr b="0">
                <a:solidFill>
                  <a:schemeClr val="tx2"/>
                </a:solidFill>
                <a:latin typeface="+mn-lt"/>
              </a:defRPr>
            </a:lvl4pPr>
            <a:lvl5pPr>
              <a:defRPr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91263F5-36E4-863A-2864-BB91B365BA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3011043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ey slide with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0BFA330-E8E8-349A-D302-BB81B26AB4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55" name="Titel 1">
            <a:extLst>
              <a:ext uri="{FF2B5EF4-FFF2-40B4-BE49-F238E27FC236}">
                <a16:creationId xmlns:a16="http://schemas.microsoft.com/office/drawing/2014/main" id="{6D87375D-5AB8-50BD-0CEF-52B82E099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42900"/>
            <a:ext cx="11506200" cy="1008228"/>
          </a:xfrm>
        </p:spPr>
        <p:txBody>
          <a:bodyPr>
            <a:normAutofit/>
          </a:bodyPr>
          <a:lstStyle>
            <a:lvl1pPr rtl="0">
              <a:defRPr/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A26F6AC-8F09-2EE0-A840-A5C0950D7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863189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 slide_ title and sub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7F8CEA-70C3-BAFD-0634-79A56DE2D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949413" cy="676224"/>
          </a:xfrm>
        </p:spPr>
        <p:txBody>
          <a:bodyPr>
            <a:normAutofit/>
          </a:bodyPr>
          <a:lstStyle>
            <a:lvl1pPr rtl="0">
              <a:defRPr/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CFD9F7D-BDF0-9883-6331-50A067FF96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B7EDC0-0DBD-53D1-6DFF-18F1C66D37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888" y="1044575"/>
            <a:ext cx="10949413" cy="387350"/>
          </a:xfrm>
        </p:spPr>
        <p:txBody>
          <a:bodyPr>
            <a:normAutofit/>
          </a:bodyPr>
          <a:lstStyle>
            <a:lvl1pPr algn="ctr">
              <a:defRPr b="0">
                <a:solidFill>
                  <a:schemeClr val="tx2"/>
                </a:solidFill>
                <a:latin typeface="+mn-lt"/>
              </a:defRPr>
            </a:lvl1pPr>
            <a:lvl2pPr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tx2"/>
                </a:solidFill>
                <a:latin typeface="+mn-lt"/>
              </a:defRPr>
            </a:lvl3pPr>
            <a:lvl4pPr>
              <a:defRPr b="0">
                <a:solidFill>
                  <a:schemeClr val="tx2"/>
                </a:solidFill>
                <a:latin typeface="+mn-lt"/>
              </a:defRPr>
            </a:lvl4pPr>
            <a:lvl5pPr>
              <a:defRPr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91263F5-36E4-863A-2864-BB91B365BA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357257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7180BA-50BF-FC94-1E91-427BAD9AE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rtl="0">
              <a:defRPr/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C8E9883-BFC9-01D5-20CD-A6A975FE96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45A3B3DA-832C-1D5C-93D1-EA398435068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1260475"/>
            <a:ext cx="12192000" cy="56070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</p:spPr>
        <p:txBody>
          <a:bodyPr anchor="ctr">
            <a:normAutofit/>
          </a:bodyPr>
          <a:lstStyle>
            <a:lvl1pPr algn="ctr">
              <a:defRPr sz="2000" b="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GB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21F5D762-34F7-6D16-5FEA-F9CF236CDD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1834488"/>
            <a:ext cx="12192000" cy="560705"/>
          </a:xfrm>
          <a:solidFill>
            <a:schemeClr val="bg1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AB7AD9B-06D2-77E3-6853-4F8E8C7B2B1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19900" y="2738755"/>
            <a:ext cx="3721720" cy="355092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2000"/>
            </a:lvl3pPr>
            <a:lvl4pPr>
              <a:spcBef>
                <a:spcPts val="600"/>
              </a:spcBef>
              <a:spcAft>
                <a:spcPts val="600"/>
              </a:spcAft>
              <a:defRPr sz="20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Body </a:t>
            </a:r>
            <a:r>
              <a:rPr lang="de-DE" dirty="0" err="1"/>
              <a:t>text</a:t>
            </a:r>
            <a:endParaRPr lang="de-DE" dirty="0"/>
          </a:p>
          <a:p>
            <a:pPr lvl="2"/>
            <a:r>
              <a:rPr lang="de-DE" dirty="0"/>
              <a:t>Bullet </a:t>
            </a:r>
            <a:r>
              <a:rPr lang="de-DE" dirty="0" err="1"/>
              <a:t>point</a:t>
            </a:r>
            <a:endParaRPr lang="de-DE" dirty="0"/>
          </a:p>
          <a:p>
            <a:pPr lvl="3"/>
            <a:r>
              <a:rPr lang="de-DE" dirty="0"/>
              <a:t>Bullet </a:t>
            </a:r>
            <a:r>
              <a:rPr lang="de-DE" dirty="0" err="1"/>
              <a:t>point</a:t>
            </a:r>
            <a:endParaRPr lang="de-DE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E31D8A0-0855-A554-FD36-C2A01EB2C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16EB0845-0FFD-F976-2C53-F577F43BCF7D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23889" y="2738754"/>
            <a:ext cx="6043612" cy="3558353"/>
          </a:xfrm>
        </p:spPr>
        <p:txBody>
          <a:bodyPr bIns="1800000" anchor="ctr">
            <a:norm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one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icons</a:t>
            </a:r>
            <a:r>
              <a:rPr lang="de-DE" dirty="0"/>
              <a:t> </a:t>
            </a:r>
            <a:r>
              <a:rPr lang="de-DE" dirty="0" err="1"/>
              <a:t>below</a:t>
            </a:r>
            <a:r>
              <a:rPr lang="de-DE" dirty="0"/>
              <a:t> to </a:t>
            </a:r>
            <a:r>
              <a:rPr lang="de-DE" dirty="0" err="1"/>
              <a:t>add</a:t>
            </a:r>
            <a:r>
              <a:rPr lang="de-DE" dirty="0"/>
              <a:t> an </a:t>
            </a:r>
            <a:r>
              <a:rPr lang="de-DE" dirty="0" err="1"/>
              <a:t>image</a:t>
            </a:r>
            <a:r>
              <a:rPr lang="de-DE" dirty="0"/>
              <a:t>/</a:t>
            </a:r>
            <a:r>
              <a:rPr lang="de-DE" dirty="0" err="1"/>
              <a:t>table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</a:t>
            </a:r>
            <a:r>
              <a:rPr lang="de-DE" dirty="0" err="1"/>
              <a:t>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262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05DF642-77AD-D0B1-E51E-A3136D73F0FD}"/>
              </a:ext>
            </a:extLst>
          </p:cNvPr>
          <p:cNvSpPr/>
          <p:nvPr userDrawn="1"/>
        </p:nvSpPr>
        <p:spPr>
          <a:xfrm>
            <a:off x="0" y="0"/>
            <a:ext cx="3732076" cy="685799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495465-A8D6-0A5B-42F0-7ACD123B7F82}"/>
              </a:ext>
            </a:extLst>
          </p:cNvPr>
          <p:cNvSpPr/>
          <p:nvPr userDrawn="1"/>
        </p:nvSpPr>
        <p:spPr>
          <a:xfrm rot="5400000">
            <a:off x="326477" y="3405600"/>
            <a:ext cx="6876000" cy="64800"/>
          </a:xfrm>
          <a:prstGeom prst="rect">
            <a:avLst/>
          </a:prstGeom>
          <a:gradFill>
            <a:gsLst>
              <a:gs pos="85000">
                <a:srgbClr val="908A83"/>
              </a:gs>
              <a:gs pos="50000">
                <a:srgbClr val="EDEDEC"/>
              </a:gs>
              <a:gs pos="25000">
                <a:srgbClr val="908A83"/>
              </a:gs>
              <a:gs pos="0">
                <a:srgbClr val="EDEDEC"/>
              </a:gs>
              <a:gs pos="100000">
                <a:srgbClr val="EDEDEC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F4DA3-6328-C7C2-E1B9-6CC6D3D09F93}"/>
              </a:ext>
            </a:extLst>
          </p:cNvPr>
          <p:cNvSpPr/>
          <p:nvPr userDrawn="1"/>
        </p:nvSpPr>
        <p:spPr>
          <a:xfrm>
            <a:off x="-2" y="6237287"/>
            <a:ext cx="12192002" cy="620713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27ACC90-9C95-5C6D-4BB0-9DC48527B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BCD672-CA2F-F364-16AB-E272E11E10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F3FB728-BE9D-1762-F3A7-1B42732CC0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7167" y="845182"/>
            <a:ext cx="7531933" cy="288000"/>
          </a:xfrm>
        </p:spPr>
        <p:txBody>
          <a:bodyPr>
            <a:normAutofit/>
          </a:bodyPr>
          <a:lstStyle>
            <a:lvl1pPr>
              <a:spcAft>
                <a:spcPts val="300"/>
              </a:spcAft>
              <a:defRPr sz="2000"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>
              <a:spcAft>
                <a:spcPts val="300"/>
              </a:spcAft>
              <a:defRPr sz="1500"/>
            </a:lvl2pPr>
            <a:lvl3pPr>
              <a:spcAft>
                <a:spcPts val="300"/>
              </a:spcAft>
              <a:defRPr sz="1500"/>
            </a:lvl3pPr>
            <a:lvl4pPr>
              <a:spcAft>
                <a:spcPts val="300"/>
              </a:spcAft>
              <a:defRPr sz="1500"/>
            </a:lvl4pPr>
            <a:lvl5pPr>
              <a:defRPr sz="15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8CF7A913-ACA1-A640-7A27-9B17BB0F3F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7167" y="2824521"/>
            <a:ext cx="7531933" cy="288000"/>
          </a:xfrm>
        </p:spPr>
        <p:txBody>
          <a:bodyPr>
            <a:normAutofit/>
          </a:bodyPr>
          <a:lstStyle>
            <a:lvl1pPr>
              <a:spcAft>
                <a:spcPts val="300"/>
              </a:spcAft>
              <a:defRPr sz="2000"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>
              <a:spcAft>
                <a:spcPts val="300"/>
              </a:spcAft>
              <a:defRPr sz="2000" b="1">
                <a:latin typeface="Teva Sans" panose="020B0604030202020203" pitchFamily="34" charset="0"/>
              </a:defRPr>
            </a:lvl2pPr>
            <a:lvl3pPr>
              <a:spcAft>
                <a:spcPts val="300"/>
              </a:spcAft>
              <a:defRPr sz="1500"/>
            </a:lvl3pPr>
            <a:lvl4pPr>
              <a:spcAft>
                <a:spcPts val="300"/>
              </a:spcAft>
              <a:defRPr sz="1500"/>
            </a:lvl4pPr>
            <a:lvl5pPr>
              <a:defRPr sz="15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76D53415-2A83-7D05-D61A-5C7B290E8E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167" y="4841888"/>
            <a:ext cx="7531933" cy="288000"/>
          </a:xfrm>
        </p:spPr>
        <p:txBody>
          <a:bodyPr>
            <a:normAutofit/>
          </a:bodyPr>
          <a:lstStyle>
            <a:lvl1pPr>
              <a:spcAft>
                <a:spcPts val="300"/>
              </a:spcAft>
              <a:defRPr sz="2000"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>
              <a:spcAft>
                <a:spcPts val="300"/>
              </a:spcAft>
              <a:defRPr sz="2000" b="1">
                <a:latin typeface="Teva Sans" panose="020B0604030202020203" pitchFamily="34" charset="0"/>
              </a:defRPr>
            </a:lvl2pPr>
            <a:lvl3pPr>
              <a:spcAft>
                <a:spcPts val="300"/>
              </a:spcAft>
              <a:defRPr sz="1500"/>
            </a:lvl3pPr>
            <a:lvl4pPr>
              <a:spcAft>
                <a:spcPts val="300"/>
              </a:spcAft>
              <a:defRPr sz="1500"/>
            </a:lvl4pPr>
            <a:lvl5pPr>
              <a:defRPr sz="15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B90864D7-6D2C-2CF9-F276-02189B6196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751320"/>
            <a:ext cx="2759392" cy="1226124"/>
          </a:xfrm>
        </p:spPr>
        <p:txBody>
          <a:bodyPr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21D26D4-804E-D156-8E18-5EA577D762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17167" y="1183282"/>
            <a:ext cx="7531933" cy="1037403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300"/>
              </a:spcAft>
              <a:defRPr sz="1500" b="0"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300"/>
              </a:spcAft>
              <a:defRPr sz="1500" b="0"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300"/>
              </a:spcAft>
              <a:defRPr sz="1500" b="0">
                <a:solidFill>
                  <a:schemeClr val="tx1"/>
                </a:solidFill>
                <a:latin typeface="+mn-lt"/>
              </a:defRPr>
            </a:lvl4pPr>
            <a:lvl5pPr>
              <a:defRPr sz="15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4D54F03E-5264-BD7A-A980-44D2DFD773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17167" y="3162621"/>
            <a:ext cx="7531933" cy="1095869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300"/>
              </a:spcAft>
              <a:defRPr sz="1500" b="0"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300"/>
              </a:spcAft>
              <a:defRPr sz="1500" b="0"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300"/>
              </a:spcAft>
              <a:defRPr sz="1500" b="0">
                <a:solidFill>
                  <a:schemeClr val="tx1"/>
                </a:solidFill>
                <a:latin typeface="+mn-lt"/>
              </a:defRPr>
            </a:lvl4pPr>
            <a:lvl5pPr>
              <a:defRPr sz="15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57403AAE-238B-CA96-3DB3-1841432644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17167" y="5179988"/>
            <a:ext cx="7531933" cy="1011805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300"/>
              </a:spcAft>
              <a:defRPr sz="1500" b="0"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300"/>
              </a:spcAft>
              <a:defRPr sz="1500" b="0"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300"/>
              </a:spcAft>
              <a:defRPr sz="1500" b="0">
                <a:solidFill>
                  <a:schemeClr val="tx1"/>
                </a:solidFill>
                <a:latin typeface="+mn-lt"/>
              </a:defRPr>
            </a:lvl4pPr>
            <a:lvl5pPr>
              <a:defRPr sz="15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082741-3230-5D0A-4BBB-0D512FBC55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424934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background&#10;&#10;Description automatically generated">
            <a:extLst>
              <a:ext uri="{FF2B5EF4-FFF2-40B4-BE49-F238E27FC236}">
                <a16:creationId xmlns:a16="http://schemas.microsoft.com/office/drawing/2014/main" id="{727E8DBD-4F49-F5D7-85D1-099EEE53A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/>
          <a:stretch/>
        </p:blipFill>
        <p:spPr>
          <a:xfrm>
            <a:off x="0" y="0"/>
            <a:ext cx="12192000" cy="685006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E0E9C21-0902-4FB8-8216-B8F4005F42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4140" y="4308387"/>
            <a:ext cx="5039140" cy="166569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spc="0" baseline="0">
                <a:solidFill>
                  <a:schemeClr val="tx2"/>
                </a:solidFill>
                <a:latin typeface="Teva Sans Light" panose="020B0604030202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A3E5D70-B9EE-CE3A-9521-74CE697CBC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713" y="1141281"/>
            <a:ext cx="1627458" cy="5693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1D1B30-2C85-95FD-9B55-7598D91D95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6040" y="2104111"/>
            <a:ext cx="6133059" cy="204574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 rtl="0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84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22B8E84-F21B-2B78-2A5E-B697EBC2DC9C}"/>
              </a:ext>
            </a:extLst>
          </p:cNvPr>
          <p:cNvSpPr/>
          <p:nvPr userDrawn="1"/>
        </p:nvSpPr>
        <p:spPr>
          <a:xfrm>
            <a:off x="0" y="0"/>
            <a:ext cx="3710940" cy="685799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CE8EF7B6-22AA-D256-B357-FACB1FD8D8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044" y="1238035"/>
            <a:ext cx="4474644" cy="4474642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FE9C954-1C2A-485D-E673-99C92C9CD1F1}"/>
              </a:ext>
            </a:extLst>
          </p:cNvPr>
          <p:cNvSpPr/>
          <p:nvPr userDrawn="1"/>
        </p:nvSpPr>
        <p:spPr>
          <a:xfrm>
            <a:off x="708660" y="2312670"/>
            <a:ext cx="2308860" cy="23088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2350" b="1" spc="-100" dirty="0">
              <a:latin typeface="Teva Sans" panose="020B0604030202020203" pitchFamily="34" charset="0"/>
            </a:endParaRPr>
          </a:p>
        </p:txBody>
      </p:sp>
      <p:sp>
        <p:nvSpPr>
          <p:cNvPr id="25" name="Textplatzhalter 9">
            <a:extLst>
              <a:ext uri="{FF2B5EF4-FFF2-40B4-BE49-F238E27FC236}">
                <a16:creationId xmlns:a16="http://schemas.microsoft.com/office/drawing/2014/main" id="{39BBD6E8-18AA-7CFD-F986-2D86A3F48B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540" y="2692400"/>
            <a:ext cx="1943100" cy="1653758"/>
          </a:xfrm>
        </p:spPr>
        <p:txBody>
          <a:bodyPr tIns="72000" anchor="ctr">
            <a:normAutofit/>
          </a:bodyPr>
          <a:lstStyle>
            <a:lvl1pPr algn="ctr">
              <a:defRPr sz="2800" b="1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Teva Sans" panose="020B0604030202020203" pitchFamily="34" charset="0"/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647411-E16C-EDB1-FD1A-DA4AA9890480}"/>
              </a:ext>
            </a:extLst>
          </p:cNvPr>
          <p:cNvSpPr/>
          <p:nvPr userDrawn="1"/>
        </p:nvSpPr>
        <p:spPr>
          <a:xfrm>
            <a:off x="-2" y="6237287"/>
            <a:ext cx="12192002" cy="620713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FE78B1E-587B-0C73-FA3A-80FC26D52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69F60D05-CE8F-9F9C-5428-18DBF65563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7DF002-4B5F-AA33-4503-7D1A6260F630}"/>
              </a:ext>
            </a:extLst>
          </p:cNvPr>
          <p:cNvSpPr/>
          <p:nvPr userDrawn="1"/>
        </p:nvSpPr>
        <p:spPr>
          <a:xfrm rot="5400000">
            <a:off x="304887" y="3405600"/>
            <a:ext cx="6876000" cy="64800"/>
          </a:xfrm>
          <a:prstGeom prst="rect">
            <a:avLst/>
          </a:prstGeom>
          <a:gradFill>
            <a:gsLst>
              <a:gs pos="85000">
                <a:srgbClr val="908A83"/>
              </a:gs>
              <a:gs pos="50000">
                <a:srgbClr val="EDEDEC"/>
              </a:gs>
              <a:gs pos="25000">
                <a:srgbClr val="908A83"/>
              </a:gs>
              <a:gs pos="0">
                <a:srgbClr val="EDEDEC"/>
              </a:gs>
              <a:gs pos="100000">
                <a:srgbClr val="EDEDEC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D5D27-3B40-98DF-9840-760A83F248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5280" y="342900"/>
            <a:ext cx="7424078" cy="1314000"/>
          </a:xfrm>
        </p:spPr>
        <p:txBody>
          <a:bodyPr/>
          <a:lstStyle>
            <a:lvl1pPr rtl="0"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9B1D-8CD6-E263-6352-E613DFE88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4800656-E6E2-A92E-1968-5254F39FBC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4762" y="1875433"/>
            <a:ext cx="5413351" cy="3651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4C386D-983B-AD52-4EAB-2444739179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4762" y="2309781"/>
            <a:ext cx="5413351" cy="99000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74DB537-4569-FFAF-F3DC-4652EB8A0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4762" y="3391534"/>
            <a:ext cx="5413351" cy="3651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7B81C6E-76BA-5E77-7300-0231560D27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4762" y="3825882"/>
            <a:ext cx="5413351" cy="99000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A9BB9F9-9608-4BB8-E336-DC47D98BFF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4762" y="4915543"/>
            <a:ext cx="5413351" cy="3651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F18F988-F21C-9019-F303-31D4C7CC5E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4762" y="5349890"/>
            <a:ext cx="5413351" cy="99000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0990AFC-D7D5-892C-6557-1CE9C218F5D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702801" y="3401803"/>
            <a:ext cx="1004400" cy="10044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D3E9204-B6C5-4371-FF2A-F682D70B1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05437" y="1877803"/>
            <a:ext cx="1004400" cy="1004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59D5836-E789-8E0C-DF1E-729641D2CE2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705437" y="4925803"/>
            <a:ext cx="1004400" cy="1004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E01164D-9073-0A99-584E-DF18FEAE7B3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45626" y="2008463"/>
            <a:ext cx="739263" cy="739263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E3AB5DFB-98A0-D7DA-4C79-3E631479D77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45626" y="3528153"/>
            <a:ext cx="739263" cy="739263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E926005-AE24-25FE-3FD1-7969D08CEA2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45626" y="5064815"/>
            <a:ext cx="739263" cy="739263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95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 descr="A person wearing a mask and goggles holding a blue plate&#10;&#10;Description automatically generated">
            <a:extLst>
              <a:ext uri="{FF2B5EF4-FFF2-40B4-BE49-F238E27FC236}">
                <a16:creationId xmlns:a16="http://schemas.microsoft.com/office/drawing/2014/main" id="{C6898FD4-4898-5C85-455E-AD20ED99B7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1" r="26781"/>
          <a:stretch>
            <a:fillRect/>
          </a:stretch>
        </p:blipFill>
        <p:spPr>
          <a:xfrm>
            <a:off x="7660615" y="1492949"/>
            <a:ext cx="3928622" cy="4759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428E4-13C1-44B7-AAC3-334AEC8ADA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934700" cy="849247"/>
          </a:xfrm>
        </p:spPr>
        <p:txBody>
          <a:bodyPr/>
          <a:lstStyle>
            <a:lvl1pPr rtl="0"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7890BC-53A7-3F88-9003-5C2A7FD5A3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C67488C-019D-1BEF-4AFA-309E3407C3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179594" y="1504145"/>
            <a:ext cx="5233141" cy="22559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2pPr>
            <a:lvl3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3pPr>
            <a:lvl4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4pPr>
            <a:lvl5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BD1CDA5-ECE6-AAC6-3686-F8C3237A2B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79594" y="1812495"/>
            <a:ext cx="5233142" cy="528369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6A939ADE-AEA6-D125-B5DA-42645BDF3FB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7646504" y="1473071"/>
            <a:ext cx="3962400" cy="4808459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Click to add image</a:t>
            </a:r>
            <a:endParaRPr lang="en-GB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0F3E732-4423-5843-56B9-F82385D9A37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179594" y="2475441"/>
            <a:ext cx="5233141" cy="22559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2pPr>
            <a:lvl3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3pPr>
            <a:lvl4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4pPr>
            <a:lvl5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185E5E7-A6B7-6A45-FFD2-8C7D6FCADD4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179594" y="2783791"/>
            <a:ext cx="5233142" cy="528369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4C06999-E3B5-3624-50E8-0D654941886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179594" y="3442812"/>
            <a:ext cx="5233141" cy="22559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2pPr>
            <a:lvl3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3pPr>
            <a:lvl4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4pPr>
            <a:lvl5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2FEB4160-81D3-56DE-A756-B1F7F71A4B8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179594" y="3751162"/>
            <a:ext cx="5233142" cy="528369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B3237400-0A6D-FAD1-95AB-20F7BEF9E91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179594" y="4460319"/>
            <a:ext cx="5233141" cy="22559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2pPr>
            <a:lvl3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3pPr>
            <a:lvl4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4pPr>
            <a:lvl5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3D023B0-3FC2-10C4-429C-8FDAC029E93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179594" y="4768669"/>
            <a:ext cx="5233142" cy="528369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93057483-C0AF-3CCB-839D-3E61432CC4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79594" y="5435360"/>
            <a:ext cx="5233141" cy="22559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2pPr>
            <a:lvl3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3pPr>
            <a:lvl4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4pPr>
            <a:lvl5pPr marL="0" indent="0">
              <a:buNone/>
              <a:defRPr sz="1700" b="1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E33A073-D8F5-25EC-B431-40DD4407BB1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79594" y="5743710"/>
            <a:ext cx="5233142" cy="528369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E486182E-2C5D-A813-D75B-99B9CDF39C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D38AA08B-552B-3677-D036-E5885203CF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3600" y="1498455"/>
            <a:ext cx="864000" cy="864000"/>
          </a:xfrm>
          <a:prstGeom prst="ellipse">
            <a:avLst/>
          </a:prstGeom>
          <a:solidFill>
            <a:schemeClr val="accent1"/>
          </a:solidFill>
        </p:spPr>
        <p:txBody>
          <a:bodyPr tIns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5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2pPr>
            <a:lvl3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72D67985-3341-BF03-31AF-B9AADAD0C14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63600" y="2476355"/>
            <a:ext cx="864000" cy="864000"/>
          </a:xfrm>
          <a:prstGeom prst="ellipse">
            <a:avLst/>
          </a:prstGeom>
          <a:solidFill>
            <a:schemeClr val="tx2"/>
          </a:solidFill>
        </p:spPr>
        <p:txBody>
          <a:bodyPr tIns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5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2pPr>
            <a:lvl3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BB6564D8-E12F-6138-E743-98A29E3990B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63600" y="3454255"/>
            <a:ext cx="864000" cy="864000"/>
          </a:xfrm>
          <a:prstGeom prst="ellipse">
            <a:avLst/>
          </a:prstGeom>
          <a:solidFill>
            <a:schemeClr val="accent3"/>
          </a:solidFill>
        </p:spPr>
        <p:txBody>
          <a:bodyPr tIns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5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2pPr>
            <a:lvl3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4478756A-C744-302C-79D9-F74D1273F4E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63600" y="4432155"/>
            <a:ext cx="864000" cy="864000"/>
          </a:xfrm>
          <a:prstGeom prst="ellipse">
            <a:avLst/>
          </a:prstGeom>
          <a:solidFill>
            <a:schemeClr val="accent2"/>
          </a:solidFill>
        </p:spPr>
        <p:txBody>
          <a:bodyPr tIns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5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2pPr>
            <a:lvl3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8D331B1B-1B14-C8CD-7779-15E5246B7F3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63600" y="5410055"/>
            <a:ext cx="864000" cy="864000"/>
          </a:xfrm>
          <a:prstGeom prst="ellipse">
            <a:avLst/>
          </a:prstGeom>
          <a:solidFill>
            <a:schemeClr val="accent4"/>
          </a:solidFill>
        </p:spPr>
        <p:txBody>
          <a:bodyPr tIns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5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2pPr>
            <a:lvl3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12258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 highlight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/>
        </p:nvSpPr>
        <p:spPr>
          <a:xfrm>
            <a:off x="927462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/>
        </p:nvSpPr>
        <p:spPr>
          <a:xfrm>
            <a:off x="493000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AB6B1BF-D96E-D246-B831-23DE484FA6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7485" y="3753732"/>
            <a:ext cx="3151313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5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A45D28E-C9AB-6446-B5D2-3F49108C58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38148" y="3753732"/>
            <a:ext cx="2608852" cy="163106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4DF9E92-5578-0241-9C13-F04485E0D0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DEF92EE-F492-2F49-8AFA-0CD0EDC4D2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6094" y="3049061"/>
            <a:ext cx="3151313" cy="5026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9DEC324-5380-2647-AAFA-16BFA59010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0817" y="3118300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7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8428A27-2680-2145-B382-B6556CD90A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7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764933-9954-9E46-19BD-096D8904E7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0BBE176-D8D2-A11B-1218-DE69DE8C8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1632" y="1453643"/>
            <a:ext cx="1240240" cy="1240240"/>
          </a:xfrm>
          <a:prstGeom prst="ellipse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BD39903-DBBD-B3F6-86BF-6AA7D84D56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89261" y="1671274"/>
            <a:ext cx="804978" cy="80497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B17888D-E5B9-82F3-84FE-E9B484B3C62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49362" y="1856579"/>
            <a:ext cx="1032804" cy="1032804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DA893D25-4E85-715D-C817-FE7CBF888896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151751" y="2049780"/>
            <a:ext cx="637212" cy="63721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26D3E07F-FBAC-83F2-F7C8-2FC5831724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263283" y="1856579"/>
            <a:ext cx="1032804" cy="1032804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BAD55A23-5303-DF49-A592-6387639C365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468893" y="2049780"/>
            <a:ext cx="637212" cy="63721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BD436D3-E174-E6C2-D638-E6F719B6C45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43144-954F-F62C-0C5A-E7806E76139B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27850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 highlight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/>
        </p:nvSpPr>
        <p:spPr>
          <a:xfrm>
            <a:off x="4246581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3746A92-DE21-5A46-88D9-6BA3E3C17D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F166F03-A13E-EE49-99F2-0DDC0CFEBF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35214" y="3748940"/>
            <a:ext cx="3151313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5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6A68B81-911E-5540-9FC3-A3277695E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0342" y="3039476"/>
            <a:ext cx="3151313" cy="5026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873E16B-C46B-A842-AF7C-90CF1AEF6E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7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67DC81B-3C11-A74A-8C02-73C982D63E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9E2663D-5BC7-B340-8C69-164AE7E944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7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EA00DC-62BF-5D32-12FA-242AA515D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2BBB080-A4D1-935E-26AC-5F90200A95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4652" y="1453643"/>
            <a:ext cx="1240240" cy="124024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685949E2-36BC-4B0F-D44D-0D78E3694C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92281" y="1671274"/>
            <a:ext cx="804978" cy="80497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188289DC-EA94-C9AE-6369-98F80770D6F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962237" y="1852403"/>
            <a:ext cx="1032804" cy="1032804"/>
          </a:xfrm>
          <a:prstGeom prst="ellipse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FDEE9C17-D620-8CC2-EBA3-94D0AFE699B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2166715" y="2045604"/>
            <a:ext cx="637212" cy="63721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5DA0D535-1D52-6E08-B611-E0198CBDCA7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263283" y="1856579"/>
            <a:ext cx="1032804" cy="1032804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A58AF4B2-1E94-6A37-918D-7C1645D7D5A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468893" y="2049780"/>
            <a:ext cx="637212" cy="63721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8489CC1-330C-BA43-515C-974BA3836ED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0E8D1-8BB1-1AFF-25DE-1DE4DE99F23A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4212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 highlight_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/>
        </p:nvSpPr>
        <p:spPr>
          <a:xfrm>
            <a:off x="7588708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/>
        </p:nvSpPr>
        <p:spPr>
          <a:xfrm>
            <a:off x="425276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DCEBD2A-D409-4A48-9C35-1C6BE14074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8733" y="3755905"/>
            <a:ext cx="3151313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5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9B13394-DB54-6E49-9368-8BBFF68BBE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72275" y="3748940"/>
            <a:ext cx="2608852" cy="163106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1C136F0-48F2-9247-9755-C498C15145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77340" y="3039378"/>
            <a:ext cx="3151313" cy="5026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5623EE6-0E5F-A648-92F2-C5FEF7C664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72275" y="3118300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7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CD701F25-EAA4-6540-BBE3-B441862B78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C56F8C8-F77E-F546-9C4E-FDA0A3589B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7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D9FA28-BA26-23E8-ECCE-97CAAFB97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2D8ADA-F357-87ED-DA56-0DE5E9BF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2878" y="1453643"/>
            <a:ext cx="1240240" cy="124024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CCB57BE-1F21-0546-21F7-75560C3666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2088" y="1671274"/>
            <a:ext cx="804978" cy="80497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08C32EB-52DC-DE1F-DA6E-8B23F5FF7C0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61601" y="1856579"/>
            <a:ext cx="1032804" cy="1032804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EF119D0A-207A-AD90-D3E2-219696B14B9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466079" y="2049780"/>
            <a:ext cx="637212" cy="63721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E3A6196-9721-C5E1-F954-BC0A9C42176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962237" y="1852403"/>
            <a:ext cx="1032804" cy="1032804"/>
          </a:xfrm>
          <a:prstGeom prst="ellipse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21DDC077-1746-46E5-4D4B-33BAE1FE7AF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2166715" y="2045604"/>
            <a:ext cx="637212" cy="63721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5629EA9-52EB-5229-8A46-25193E8F8BD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B3D49-956C-11B3-3D73-302AA9D61F99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8076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y slide with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0BFA330-E8E8-349A-D302-BB81B26AB4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55" name="Titel 1">
            <a:extLst>
              <a:ext uri="{FF2B5EF4-FFF2-40B4-BE49-F238E27FC236}">
                <a16:creationId xmlns:a16="http://schemas.microsoft.com/office/drawing/2014/main" id="{6D87375D-5AB8-50BD-0CEF-52B82E099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42900"/>
            <a:ext cx="11506200" cy="1008228"/>
          </a:xfrm>
        </p:spPr>
        <p:txBody>
          <a:bodyPr>
            <a:normAutofit/>
          </a:bodyPr>
          <a:lstStyle>
            <a:lvl1pPr rtl="0">
              <a:defRPr/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A26F6AC-8F09-2EE0-A840-A5C0950D7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6565FA0C-9CDB-7221-186E-AB85C303E70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408149" y="2447830"/>
            <a:ext cx="2613546" cy="3516242"/>
          </a:xfrm>
          <a:solidFill>
            <a:schemeClr val="bg1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E1DDCE95-57BD-7261-0300-49AC46173D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176749" y="2447830"/>
            <a:ext cx="2613546" cy="3516242"/>
          </a:xfrm>
          <a:solidFill>
            <a:schemeClr val="bg1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97F497C2-3073-2E96-A9D6-196609E1899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58049" y="2435130"/>
            <a:ext cx="2613546" cy="3516242"/>
          </a:xfrm>
          <a:solidFill>
            <a:schemeClr val="bg1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A3E5D654-0388-6F03-8398-E581E9D1C41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4149" y="2447830"/>
            <a:ext cx="2613546" cy="3516242"/>
          </a:xfrm>
          <a:solidFill>
            <a:schemeClr val="bg1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B6E3C9E-7AEC-CD8A-6158-D5F10CDE06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6971" y="2031855"/>
            <a:ext cx="833280" cy="833280"/>
          </a:xfrm>
          <a:prstGeom prst="ellipse">
            <a:avLst/>
          </a:prstGeom>
          <a:solidFill>
            <a:schemeClr val="accent4"/>
          </a:solidFill>
        </p:spPr>
        <p:txBody>
          <a:bodyPr tIns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5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2pPr>
            <a:lvl3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6E635E12-5CFC-CDB1-98F7-FD17A9D747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7820" y="2031999"/>
            <a:ext cx="833280" cy="833135"/>
          </a:xfrm>
          <a:prstGeom prst="ellipse">
            <a:avLst/>
          </a:prstGeom>
          <a:solidFill>
            <a:schemeClr val="tx2"/>
          </a:solidFill>
        </p:spPr>
        <p:txBody>
          <a:bodyPr tIns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5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2pPr>
            <a:lvl3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4321303A-FB69-2E05-6B00-6D1C781BC9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88670" y="2031855"/>
            <a:ext cx="833280" cy="833280"/>
          </a:xfrm>
          <a:prstGeom prst="ellipse">
            <a:avLst/>
          </a:prstGeom>
          <a:solidFill>
            <a:schemeClr val="accent3"/>
          </a:solidFill>
        </p:spPr>
        <p:txBody>
          <a:bodyPr tIns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5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2pPr>
            <a:lvl3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EE052892-9C91-83FE-A8B7-30BC42CC9F7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0128" y="2031855"/>
            <a:ext cx="833280" cy="833280"/>
          </a:xfrm>
          <a:prstGeom prst="ellipse">
            <a:avLst/>
          </a:prstGeom>
          <a:solidFill>
            <a:schemeClr val="accent5"/>
          </a:solidFill>
        </p:spPr>
        <p:txBody>
          <a:bodyPr tIns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5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2pPr>
            <a:lvl3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0" name="Text Placeholder 31">
            <a:extLst>
              <a:ext uri="{FF2B5EF4-FFF2-40B4-BE49-F238E27FC236}">
                <a16:creationId xmlns:a16="http://schemas.microsoft.com/office/drawing/2014/main" id="{970E7189-B723-C529-2AC7-A7D96AF9E3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4427" y="2976491"/>
            <a:ext cx="2444160" cy="589280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chemeClr val="accent3"/>
                </a:solidFill>
                <a:latin typeface="+mn-lt"/>
              </a:defRPr>
            </a:lvl1pPr>
            <a:lvl2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2pPr>
            <a:lvl3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3pPr>
            <a:lvl4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4pPr>
            <a:lvl5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D1B43C39-A311-2C2E-9071-A87664F4C0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562" y="3660328"/>
            <a:ext cx="2231196" cy="2218925"/>
          </a:xfrm>
        </p:spPr>
        <p:txBody>
          <a:bodyPr>
            <a:normAutofit/>
          </a:bodyPr>
          <a:lstStyle>
            <a:lvl1pPr marL="1350" indent="0" algn="ctr">
              <a:lnSpc>
                <a:spcPct val="100000"/>
              </a:lnSpc>
              <a:buFont typeface="Arial" panose="020B0604020202020204" pitchFamily="34" charset="0"/>
              <a:buNone/>
              <a:defRPr sz="1000"/>
            </a:lvl1pPr>
            <a:lvl2pPr marL="172800" indent="-171450" algn="ctr">
              <a:buFont typeface="Arial" panose="020B0604020202020204" pitchFamily="34" charset="0"/>
              <a:buChar char="•"/>
              <a:defRPr sz="1200"/>
            </a:lvl2pPr>
            <a:lvl3pPr marL="172800" indent="-171450" algn="ctr">
              <a:buFont typeface="Arial" panose="020B0604020202020204" pitchFamily="34" charset="0"/>
              <a:buChar char="•"/>
              <a:defRPr sz="1200"/>
            </a:lvl3pPr>
            <a:lvl4pPr marL="172800" indent="-171450" algn="ctr">
              <a:buFont typeface="Arial" panose="020B0604020202020204" pitchFamily="34" charset="0"/>
              <a:buChar char="•"/>
              <a:defRPr sz="1200"/>
            </a:lvl4pPr>
            <a:lvl5pPr marL="172800" indent="-171450" algn="ct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140A92EC-928D-35A4-5CB2-726767E9985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84084" y="2976491"/>
            <a:ext cx="2444160" cy="589280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2pPr>
            <a:lvl3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3pPr>
            <a:lvl4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4pPr>
            <a:lvl5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050522EC-A554-8AE4-CCDA-D6247152557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93219" y="3660328"/>
            <a:ext cx="2231196" cy="2218925"/>
          </a:xfrm>
        </p:spPr>
        <p:txBody>
          <a:bodyPr>
            <a:normAutofit/>
          </a:bodyPr>
          <a:lstStyle>
            <a:lvl1pPr marL="1350" indent="0" algn="ctr">
              <a:lnSpc>
                <a:spcPct val="100000"/>
              </a:lnSpc>
              <a:buFont typeface="Arial" panose="020B0604020202020204" pitchFamily="34" charset="0"/>
              <a:buNone/>
              <a:defRPr sz="1000"/>
            </a:lvl1pPr>
            <a:lvl2pPr marL="172800" indent="-171450" algn="ctr">
              <a:buFont typeface="Arial" panose="020B0604020202020204" pitchFamily="34" charset="0"/>
              <a:buChar char="•"/>
              <a:defRPr sz="1200"/>
            </a:lvl2pPr>
            <a:lvl3pPr marL="172800" indent="-171450" algn="ctr">
              <a:buFont typeface="Arial" panose="020B0604020202020204" pitchFamily="34" charset="0"/>
              <a:buChar char="•"/>
              <a:defRPr sz="1200"/>
            </a:lvl3pPr>
            <a:lvl4pPr marL="172800" indent="-171450" algn="ctr">
              <a:buFont typeface="Arial" panose="020B0604020202020204" pitchFamily="34" charset="0"/>
              <a:buChar char="•"/>
              <a:defRPr sz="1200"/>
            </a:lvl4pPr>
            <a:lvl5pPr marL="172800" indent="-171450" algn="ct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BB6285B1-99A2-C0EA-B3A9-8E6E3D49610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56092" y="2983264"/>
            <a:ext cx="2444160" cy="589280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chemeClr val="accent4"/>
                </a:solidFill>
                <a:latin typeface="+mn-lt"/>
              </a:defRPr>
            </a:lvl1pPr>
            <a:lvl2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2pPr>
            <a:lvl3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3pPr>
            <a:lvl4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4pPr>
            <a:lvl5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0B8851E4-D019-83D0-025E-6461185C6EB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5227" y="3667101"/>
            <a:ext cx="2231196" cy="2218925"/>
          </a:xfrm>
        </p:spPr>
        <p:txBody>
          <a:bodyPr>
            <a:normAutofit/>
          </a:bodyPr>
          <a:lstStyle>
            <a:lvl1pPr marL="1350" indent="0" algn="ctr">
              <a:lnSpc>
                <a:spcPct val="100000"/>
              </a:lnSpc>
              <a:buFont typeface="Arial" panose="020B0604020202020204" pitchFamily="34" charset="0"/>
              <a:buNone/>
              <a:defRPr sz="1000"/>
            </a:lvl1pPr>
            <a:lvl2pPr marL="172800" indent="-171450" algn="ctr">
              <a:buFont typeface="Arial" panose="020B0604020202020204" pitchFamily="34" charset="0"/>
              <a:buChar char="•"/>
              <a:defRPr sz="1200"/>
            </a:lvl2pPr>
            <a:lvl3pPr marL="172800" indent="-171450" algn="ctr">
              <a:buFont typeface="Arial" panose="020B0604020202020204" pitchFamily="34" charset="0"/>
              <a:buChar char="•"/>
              <a:defRPr sz="1200"/>
            </a:lvl3pPr>
            <a:lvl4pPr marL="172800" indent="-171450" algn="ctr">
              <a:buFont typeface="Arial" panose="020B0604020202020204" pitchFamily="34" charset="0"/>
              <a:buChar char="•"/>
              <a:defRPr sz="1200"/>
            </a:lvl4pPr>
            <a:lvl5pPr marL="172800" indent="-171450" algn="ct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5F416292-49D0-E0F7-322E-81422F0E486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42522" y="2983264"/>
            <a:ext cx="2444160" cy="589280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chemeClr val="accent5"/>
                </a:solidFill>
                <a:latin typeface="+mn-lt"/>
              </a:defRPr>
            </a:lvl1pPr>
            <a:lvl2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2pPr>
            <a:lvl3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3pPr>
            <a:lvl4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4pPr>
            <a:lvl5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3C48CCAF-E29C-1AFB-C17D-28543DC4C93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1657" y="3667101"/>
            <a:ext cx="2231196" cy="2218925"/>
          </a:xfrm>
        </p:spPr>
        <p:txBody>
          <a:bodyPr>
            <a:normAutofit/>
          </a:bodyPr>
          <a:lstStyle>
            <a:lvl1pPr marL="1350" indent="0" algn="ctr">
              <a:lnSpc>
                <a:spcPct val="100000"/>
              </a:lnSpc>
              <a:buFont typeface="Arial" panose="020B0604020202020204" pitchFamily="34" charset="0"/>
              <a:buNone/>
              <a:defRPr sz="1000"/>
            </a:lvl1pPr>
            <a:lvl2pPr marL="172800" indent="-171450" algn="ctr">
              <a:buFont typeface="Arial" panose="020B0604020202020204" pitchFamily="34" charset="0"/>
              <a:buChar char="•"/>
              <a:defRPr sz="1200"/>
            </a:lvl2pPr>
            <a:lvl3pPr marL="172800" indent="-171450" algn="ctr">
              <a:buFont typeface="Arial" panose="020B0604020202020204" pitchFamily="34" charset="0"/>
              <a:buChar char="•"/>
              <a:defRPr sz="1200"/>
            </a:lvl3pPr>
            <a:lvl4pPr marL="172800" indent="-171450" algn="ctr">
              <a:buFont typeface="Arial" panose="020B0604020202020204" pitchFamily="34" charset="0"/>
              <a:buChar char="•"/>
              <a:defRPr sz="1200"/>
            </a:lvl4pPr>
            <a:lvl5pPr marL="172800" indent="-171450" algn="ct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03849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g icon placeholder">
    <p:bg>
      <p:bgPr>
        <a:gradFill>
          <a:gsLst>
            <a:gs pos="56000">
              <a:schemeClr val="tx2"/>
            </a:gs>
            <a:gs pos="0">
              <a:schemeClr val="tx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42863208-2B97-24DB-CA3A-89EAF3FD934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85359" y="3657599"/>
            <a:ext cx="2253600" cy="2160000"/>
          </a:xfrm>
          <a:solidFill>
            <a:schemeClr val="bg1">
              <a:alpha val="16000"/>
            </a:schemeClr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7A560400-D780-7B90-CF25-B36DCC2AD0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873829" y="3655933"/>
            <a:ext cx="2253600" cy="2160000"/>
          </a:xfrm>
          <a:solidFill>
            <a:schemeClr val="bg1">
              <a:alpha val="16000"/>
            </a:schemeClr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765175"/>
            <a:ext cx="5708072" cy="20888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rtl="0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20D4B2-F14A-DC45-8CB4-64DE1653C5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897813" y="333615"/>
            <a:ext cx="3930650" cy="5510213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big icon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97C5874-A916-EC48-7D5A-181D057624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E63D32-753E-1885-FFF6-FEFEF7DE878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E6ED2830-773B-1F93-D9F9-9FA8CB1528A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95900" y="3645047"/>
            <a:ext cx="2253600" cy="2160000"/>
          </a:xfrm>
          <a:solidFill>
            <a:schemeClr val="bg1">
              <a:alpha val="16000"/>
            </a:schemeClr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7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BCF9DE7F-7B32-247E-8E4A-E4ABF9A63C5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65331" y="4576970"/>
            <a:ext cx="10159869" cy="1408553"/>
          </a:xfrm>
          <a:solidFill>
            <a:srgbClr val="F1F3EF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solidFill>
                  <a:srgbClr val="F1F3EF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448D9F6A-394F-FF8C-0BE5-16AD3AD4669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65331" y="3039717"/>
            <a:ext cx="10159869" cy="1408553"/>
          </a:xfrm>
          <a:solidFill>
            <a:srgbClr val="F1F3EF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solidFill>
                  <a:srgbClr val="F1F3EF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7BD3F73E-4C92-CEE1-37E0-8AA6030E90B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85208" y="1495839"/>
            <a:ext cx="10159869" cy="1408553"/>
          </a:xfrm>
          <a:solidFill>
            <a:srgbClr val="F1F3EF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solidFill>
                  <a:srgbClr val="F1F3EF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2E6FB7C2-CAB6-5170-B955-1DD18C5F66C5}"/>
              </a:ext>
            </a:extLst>
          </p:cNvPr>
          <p:cNvSpPr/>
          <p:nvPr userDrawn="1"/>
        </p:nvSpPr>
        <p:spPr>
          <a:xfrm>
            <a:off x="1004835" y="4564787"/>
            <a:ext cx="10165928" cy="1405470"/>
          </a:xfrm>
          <a:custGeom>
            <a:avLst/>
            <a:gdLst/>
            <a:ahLst/>
            <a:cxnLst/>
            <a:rect l="l" t="t" r="r" b="b"/>
            <a:pathLst>
              <a:path w="5235575" h="6785609">
                <a:moveTo>
                  <a:pt x="5235442" y="0"/>
                </a:moveTo>
                <a:lnTo>
                  <a:pt x="0" y="0"/>
                </a:lnTo>
                <a:lnTo>
                  <a:pt x="0" y="6785133"/>
                </a:lnTo>
                <a:lnTo>
                  <a:pt x="5235442" y="6785133"/>
                </a:lnTo>
                <a:lnTo>
                  <a:pt x="5235442" y="0"/>
                </a:lnTo>
                <a:close/>
              </a:path>
            </a:pathLst>
          </a:cu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5AE0D0A-7E32-A549-F691-F64B697BFF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4677" y="4720305"/>
            <a:ext cx="1051200" cy="10512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F4E263C-0284-CDBA-AD8B-632A142B10BC}"/>
              </a:ext>
            </a:extLst>
          </p:cNvPr>
          <p:cNvSpPr/>
          <p:nvPr userDrawn="1"/>
        </p:nvSpPr>
        <p:spPr>
          <a:xfrm>
            <a:off x="1004835" y="3046718"/>
            <a:ext cx="10165928" cy="1405470"/>
          </a:xfrm>
          <a:custGeom>
            <a:avLst/>
            <a:gdLst/>
            <a:ahLst/>
            <a:cxnLst/>
            <a:rect l="l" t="t" r="r" b="b"/>
            <a:pathLst>
              <a:path w="5235575" h="6785609">
                <a:moveTo>
                  <a:pt x="5235442" y="0"/>
                </a:moveTo>
                <a:lnTo>
                  <a:pt x="0" y="0"/>
                </a:lnTo>
                <a:lnTo>
                  <a:pt x="0" y="6785133"/>
                </a:lnTo>
                <a:lnTo>
                  <a:pt x="5235442" y="6785133"/>
                </a:lnTo>
                <a:lnTo>
                  <a:pt x="5235442" y="0"/>
                </a:lnTo>
                <a:close/>
              </a:path>
            </a:pathLst>
          </a:cu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8CFD5C09-925A-B138-E0F5-3ED7341EC5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07930" y="3222809"/>
            <a:ext cx="1051200" cy="10512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9F646D78-6EF1-81CF-C83B-75B53FDF4C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1304" y="1718687"/>
            <a:ext cx="1051200" cy="10512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EAE02-7F78-E1EF-579D-2DC6BBBA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DBF24-2679-37BF-824D-8FDACBE18C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2DE5939-FFC3-8A27-6217-58CE8E5330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CC8109-F793-FB4B-6471-AA096EC84A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44166" y="1758522"/>
            <a:ext cx="2451799" cy="934436"/>
          </a:xfrm>
        </p:spPr>
        <p:txBody>
          <a:bodyPr tIns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A8F897-9DCE-2AE1-65F5-0E97F4019E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0137" y="1761358"/>
            <a:ext cx="5241889" cy="934436"/>
          </a:xfrm>
        </p:spPr>
        <p:txBody>
          <a:bodyPr tIns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#1 – Click to add text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3DDAA44-6740-8E6D-91F0-971DAD8900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44166" y="3276591"/>
            <a:ext cx="2451799" cy="934436"/>
          </a:xfrm>
        </p:spPr>
        <p:txBody>
          <a:bodyPr tIns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03B6034-208C-DE10-B8A7-EE234A55F6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0137" y="3279427"/>
            <a:ext cx="5241889" cy="934436"/>
          </a:xfrm>
        </p:spPr>
        <p:txBody>
          <a:bodyPr tIns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#1 – Click to add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5CB12E7-F50B-43E3-0412-12003203EB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44166" y="4794660"/>
            <a:ext cx="2451799" cy="934436"/>
          </a:xfrm>
        </p:spPr>
        <p:txBody>
          <a:bodyPr tIns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EE325CA3-5B7B-89B5-7383-4828EEFDA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70137" y="4797496"/>
            <a:ext cx="5241889" cy="934436"/>
          </a:xfrm>
        </p:spPr>
        <p:txBody>
          <a:bodyPr tIns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#1 – Click to add text</a:t>
            </a:r>
          </a:p>
        </p:txBody>
      </p:sp>
      <p:sp>
        <p:nvSpPr>
          <p:cNvPr id="32" name="Bildplatzhalter 6">
            <a:extLst>
              <a:ext uri="{FF2B5EF4-FFF2-40B4-BE49-F238E27FC236}">
                <a16:creationId xmlns:a16="http://schemas.microsoft.com/office/drawing/2014/main" id="{2AE349BD-39A4-5106-020F-4C1E9F0BED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41122" y="1855803"/>
            <a:ext cx="750092" cy="750090"/>
          </a:xfrm>
        </p:spPr>
        <p:txBody>
          <a:bodyPr anchor="ctr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33" name="Bildplatzhalter 6">
            <a:extLst>
              <a:ext uri="{FF2B5EF4-FFF2-40B4-BE49-F238E27FC236}">
                <a16:creationId xmlns:a16="http://schemas.microsoft.com/office/drawing/2014/main" id="{B2CF24AF-022F-A327-F417-3D2EB90D29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41122" y="3373872"/>
            <a:ext cx="750092" cy="750090"/>
          </a:xfrm>
        </p:spPr>
        <p:txBody>
          <a:bodyPr anchor="ctr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777049C3-3E57-7B4B-7490-C60E2901421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41122" y="4891941"/>
            <a:ext cx="750092" cy="750090"/>
          </a:xfrm>
        </p:spPr>
        <p:txBody>
          <a:bodyPr anchor="ctr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68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97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CCDF4-A580-0765-9328-21EA4EA4D01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30796" y="1920696"/>
            <a:ext cx="4261205" cy="428244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6D5886-D2B0-ECBE-AF08-9E88A05EA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945470" cy="954000"/>
          </a:xfrm>
        </p:spPr>
        <p:txBody>
          <a:bodyPr/>
          <a:lstStyle>
            <a:lvl1pPr rtl="0"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2C4521-449B-4EB4-A6FB-13855B6A4E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EECD5B6-9D90-26DF-AFAC-ADCB236DE6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262" y="1646833"/>
            <a:ext cx="6456338" cy="36512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>
                <a:solidFill>
                  <a:schemeClr val="tx2"/>
                </a:solidFill>
              </a:defRPr>
            </a:lvl1pPr>
            <a:lvl2pPr marL="0" indent="0">
              <a:buNone/>
              <a:defRPr sz="2200"/>
            </a:lvl2pPr>
            <a:lvl3pPr marL="0" indent="0">
              <a:buNone/>
              <a:defRPr sz="2200"/>
            </a:lvl3pPr>
            <a:lvl4pPr marL="0" indent="0">
              <a:buNone/>
              <a:defRPr sz="2200"/>
            </a:lvl4pPr>
            <a:lvl5pPr marL="0" indent="0">
              <a:buNone/>
              <a:defRPr sz="22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21C6224-4A4D-D639-17C7-4C48E0C18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262" y="2072640"/>
            <a:ext cx="6456338" cy="8534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252000" indent="0">
              <a:buNone/>
              <a:defRPr sz="1600"/>
            </a:lvl3pPr>
            <a:lvl4pPr marL="252000" indent="0">
              <a:buNone/>
              <a:defRPr sz="1600"/>
            </a:lvl4pPr>
            <a:lvl5pPr marL="252000" indent="0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464FD35-3CE1-5371-4AFB-BB0456863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262" y="3056525"/>
            <a:ext cx="6456338" cy="36512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>
                <a:solidFill>
                  <a:schemeClr val="tx2"/>
                </a:solidFill>
              </a:defRPr>
            </a:lvl1pPr>
            <a:lvl2pPr marL="0" indent="0">
              <a:buNone/>
              <a:defRPr sz="2200"/>
            </a:lvl2pPr>
            <a:lvl3pPr marL="0" indent="0">
              <a:buNone/>
              <a:defRPr sz="2200"/>
            </a:lvl3pPr>
            <a:lvl4pPr marL="0" indent="0">
              <a:buNone/>
              <a:defRPr sz="2200"/>
            </a:lvl4pPr>
            <a:lvl5pPr marL="0" indent="0">
              <a:buNone/>
              <a:defRPr sz="22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E419A21-24E5-14BC-4F92-4EBFD1ABE6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262" y="3621024"/>
            <a:ext cx="6456338" cy="2293620"/>
          </a:xfrm>
        </p:spPr>
        <p:txBody>
          <a:bodyPr>
            <a:normAutofit/>
          </a:bodyPr>
          <a:lstStyle>
            <a:lvl1pPr marL="450000" indent="-284400">
              <a:lnSpc>
                <a:spcPct val="10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600"/>
            </a:lvl1pPr>
            <a:lvl2pPr marL="450000" indent="-285750">
              <a:lnSpc>
                <a:spcPct val="100000"/>
              </a:lnSpc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B198156-EABC-B098-5993-8BD478C08A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4245762-408B-CE61-7FA5-7DEB332AD19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71402" y="1746106"/>
            <a:ext cx="4020598" cy="4168538"/>
          </a:xfrm>
          <a:custGeom>
            <a:avLst/>
            <a:gdLst>
              <a:gd name="connsiteX0" fmla="*/ 2084269 w 4020598"/>
              <a:gd name="connsiteY0" fmla="*/ 0 h 4168538"/>
              <a:gd name="connsiteX1" fmla="*/ 4004746 w 4020598"/>
              <a:gd name="connsiteY1" fmla="*/ 1272978 h 4168538"/>
              <a:gd name="connsiteX2" fmla="*/ 4020598 w 4020598"/>
              <a:gd name="connsiteY2" fmla="*/ 1316289 h 4168538"/>
              <a:gd name="connsiteX3" fmla="*/ 4020598 w 4020598"/>
              <a:gd name="connsiteY3" fmla="*/ 2852249 h 4168538"/>
              <a:gd name="connsiteX4" fmla="*/ 4004746 w 4020598"/>
              <a:gd name="connsiteY4" fmla="*/ 2895561 h 4168538"/>
              <a:gd name="connsiteX5" fmla="*/ 2084269 w 4020598"/>
              <a:gd name="connsiteY5" fmla="*/ 4168538 h 4168538"/>
              <a:gd name="connsiteX6" fmla="*/ 0 w 4020598"/>
              <a:gd name="connsiteY6" fmla="*/ 2084269 h 4168538"/>
              <a:gd name="connsiteX7" fmla="*/ 2084269 w 4020598"/>
              <a:gd name="connsiteY7" fmla="*/ 0 h 41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0598" h="4168538">
                <a:moveTo>
                  <a:pt x="2084269" y="0"/>
                </a:moveTo>
                <a:cubicBezTo>
                  <a:pt x="2947601" y="0"/>
                  <a:pt x="3688337" y="524902"/>
                  <a:pt x="4004746" y="1272978"/>
                </a:cubicBezTo>
                <a:lnTo>
                  <a:pt x="4020598" y="1316289"/>
                </a:lnTo>
                <a:lnTo>
                  <a:pt x="4020598" y="2852249"/>
                </a:lnTo>
                <a:lnTo>
                  <a:pt x="4004746" y="2895561"/>
                </a:lnTo>
                <a:cubicBezTo>
                  <a:pt x="3688337" y="3643636"/>
                  <a:pt x="2947601" y="4168538"/>
                  <a:pt x="2084269" y="4168538"/>
                </a:cubicBezTo>
                <a:cubicBezTo>
                  <a:pt x="933159" y="4168538"/>
                  <a:pt x="0" y="3235379"/>
                  <a:pt x="0" y="2084269"/>
                </a:cubicBezTo>
                <a:cubicBezTo>
                  <a:pt x="0" y="933159"/>
                  <a:pt x="933159" y="0"/>
                  <a:pt x="208426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bIns="1080000" anchor="ctr">
            <a:noAutofit/>
          </a:bodyPr>
          <a:lstStyle>
            <a:lvl1pPr algn="ctr"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de-DE" dirty="0"/>
              <a:t>Click to change image</a:t>
            </a:r>
            <a:endParaRPr lang="en-GB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02A5586-2401-2BC7-52C7-CD11F0F1F0C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167816" y="1680519"/>
            <a:ext cx="4024184" cy="4320231"/>
          </a:xfrm>
          <a:custGeom>
            <a:avLst/>
            <a:gdLst>
              <a:gd name="connsiteX0" fmla="*/ 2452709 w 4627413"/>
              <a:gd name="connsiteY0" fmla="*/ 0 h 4905418"/>
              <a:gd name="connsiteX1" fmla="*/ 4609389 w 4627413"/>
              <a:gd name="connsiteY1" fmla="*/ 1283602 h 4905418"/>
              <a:gd name="connsiteX2" fmla="*/ 4627413 w 4627413"/>
              <a:gd name="connsiteY2" fmla="*/ 1321017 h 4905418"/>
              <a:gd name="connsiteX3" fmla="*/ 4627413 w 4627413"/>
              <a:gd name="connsiteY3" fmla="*/ 3584401 h 4905418"/>
              <a:gd name="connsiteX4" fmla="*/ 4609389 w 4627413"/>
              <a:gd name="connsiteY4" fmla="*/ 3621816 h 4905418"/>
              <a:gd name="connsiteX5" fmla="*/ 2452709 w 4627413"/>
              <a:gd name="connsiteY5" fmla="*/ 4905418 h 4905418"/>
              <a:gd name="connsiteX6" fmla="*/ 0 w 4627413"/>
              <a:gd name="connsiteY6" fmla="*/ 2452709 h 4905418"/>
              <a:gd name="connsiteX7" fmla="*/ 2452709 w 4627413"/>
              <a:gd name="connsiteY7" fmla="*/ 0 h 490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413" h="4905418">
                <a:moveTo>
                  <a:pt x="2452709" y="0"/>
                </a:moveTo>
                <a:cubicBezTo>
                  <a:pt x="3383993" y="0"/>
                  <a:pt x="4194049" y="519031"/>
                  <a:pt x="4609389" y="1283602"/>
                </a:cubicBezTo>
                <a:lnTo>
                  <a:pt x="4627413" y="1321017"/>
                </a:lnTo>
                <a:lnTo>
                  <a:pt x="4627413" y="3584401"/>
                </a:lnTo>
                <a:lnTo>
                  <a:pt x="4609389" y="3621816"/>
                </a:lnTo>
                <a:cubicBezTo>
                  <a:pt x="4194049" y="4386387"/>
                  <a:pt x="3383993" y="4905418"/>
                  <a:pt x="2452709" y="4905418"/>
                </a:cubicBezTo>
                <a:cubicBezTo>
                  <a:pt x="1098115" y="4905418"/>
                  <a:pt x="0" y="3807303"/>
                  <a:pt x="0" y="2452709"/>
                </a:cubicBezTo>
                <a:cubicBezTo>
                  <a:pt x="0" y="1098116"/>
                  <a:pt x="1098115" y="0"/>
                  <a:pt x="2452709" y="0"/>
                </a:cubicBez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44229" r="-44229"/>
            </a:stretch>
          </a:blipFill>
        </p:spPr>
        <p:txBody>
          <a:bodyPr wrap="square" bIns="1080000" anchor="ctr">
            <a:noAutofit/>
          </a:bodyPr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de-DE" dirty="0"/>
              <a:t>Click to change image</a:t>
            </a:r>
            <a:endParaRPr lang="en-GB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6644F01-4004-EA63-5F25-64F2C8E1588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395628" y="3866734"/>
            <a:ext cx="1440000" cy="1440000"/>
          </a:xfrm>
          <a:prstGeom prst="ellipse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9ABF960-85A6-FA74-0925-280FD7912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2473" y="4083215"/>
            <a:ext cx="1008674" cy="1008672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257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icons and tex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D103ABCF-AC63-EA78-F427-E2093EF252B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148638" y="1275479"/>
            <a:ext cx="3059374" cy="2307600"/>
          </a:xfrm>
          <a:solidFill>
            <a:schemeClr val="accent3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94A8117-31FF-A8FC-3059-89BB7B696DA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12208" y="3760290"/>
            <a:ext cx="7135505" cy="2307600"/>
          </a:xfrm>
          <a:solidFill>
            <a:schemeClr val="bg1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F0278F1-B994-9411-436F-03581F415A4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37229" y="1274123"/>
            <a:ext cx="7096837" cy="2307600"/>
          </a:xfrm>
          <a:solidFill>
            <a:schemeClr val="bg1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E1E17934-EA5F-5C65-14A2-4AD64F6D18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5663" y="342900"/>
            <a:ext cx="10179205" cy="816346"/>
          </a:xfrm>
        </p:spPr>
        <p:txBody>
          <a:bodyPr>
            <a:normAutofit/>
          </a:bodyPr>
          <a:lstStyle/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2F0923-E776-CC97-C4A6-9A198E0F17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7933C3D-7E41-B154-00B1-32FC363C5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959" y="2247593"/>
            <a:ext cx="2131882" cy="45094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3000" b="0">
                <a:solidFill>
                  <a:schemeClr val="accent3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0596243C-4A8C-BD55-163C-A0BF724C58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41153" y="1417626"/>
            <a:ext cx="830548" cy="830548"/>
          </a:xfrm>
        </p:spPr>
        <p:txBody>
          <a:bodyPr anchor="ctr">
            <a:normAutofit/>
          </a:bodyPr>
          <a:lstStyle>
            <a:lvl1pPr algn="ctr">
              <a:defRPr sz="1200" b="1"/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C301A417-D19D-5EE4-ECDE-54B5CAE66A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33555" y="2247593"/>
            <a:ext cx="2131882" cy="45094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3000" b="0">
                <a:solidFill>
                  <a:schemeClr val="accent3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88045F57-8B18-34DF-6239-5876CA4F563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92749" y="1417626"/>
            <a:ext cx="830548" cy="830548"/>
          </a:xfrm>
        </p:spPr>
        <p:txBody>
          <a:bodyPr anchor="ctr">
            <a:normAutofit/>
          </a:bodyPr>
          <a:lstStyle>
            <a:lvl1pPr algn="ctr">
              <a:defRPr sz="1200" b="1"/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CF83809C-9D97-3BF3-7180-9CAAC5BD76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5152" y="2247593"/>
            <a:ext cx="2131882" cy="45094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3000" b="0">
                <a:solidFill>
                  <a:schemeClr val="accent3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16" name="Bildplatzhalter 11">
            <a:extLst>
              <a:ext uri="{FF2B5EF4-FFF2-40B4-BE49-F238E27FC236}">
                <a16:creationId xmlns:a16="http://schemas.microsoft.com/office/drawing/2014/main" id="{F63FC0BA-01EB-64FE-D08E-A944AB66C5C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44346" y="1417626"/>
            <a:ext cx="830548" cy="830548"/>
          </a:xfrm>
        </p:spPr>
        <p:txBody>
          <a:bodyPr anchor="ctr">
            <a:normAutofit/>
          </a:bodyPr>
          <a:lstStyle>
            <a:lvl1pPr algn="ctr">
              <a:defRPr sz="1200" b="1"/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DBAB6733-7B98-B68A-1EA7-A5DCBA9DBB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1959" y="4730013"/>
            <a:ext cx="2131882" cy="449545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3000" b="0">
                <a:solidFill>
                  <a:schemeClr val="accent5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27" name="Bildplatzhalter 11">
            <a:extLst>
              <a:ext uri="{FF2B5EF4-FFF2-40B4-BE49-F238E27FC236}">
                <a16:creationId xmlns:a16="http://schemas.microsoft.com/office/drawing/2014/main" id="{C4D536C3-6F62-64C1-E855-87CF0E673B4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41153" y="3899936"/>
            <a:ext cx="830548" cy="830548"/>
          </a:xfrm>
        </p:spPr>
        <p:txBody>
          <a:bodyPr anchor="ctr">
            <a:normAutofit/>
          </a:bodyPr>
          <a:lstStyle>
            <a:lvl1pPr algn="ctr">
              <a:defRPr sz="1200" b="1"/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AC610667-D89A-124D-5FAB-48953C8F94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33555" y="4730013"/>
            <a:ext cx="2131882" cy="449545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3000" b="0">
                <a:solidFill>
                  <a:schemeClr val="accent5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29" name="Bildplatzhalter 11">
            <a:extLst>
              <a:ext uri="{FF2B5EF4-FFF2-40B4-BE49-F238E27FC236}">
                <a16:creationId xmlns:a16="http://schemas.microsoft.com/office/drawing/2014/main" id="{9513E2B7-027D-25D4-DDD1-105FC69AACC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192749" y="3899936"/>
            <a:ext cx="830548" cy="830548"/>
          </a:xfrm>
        </p:spPr>
        <p:txBody>
          <a:bodyPr anchor="ctr">
            <a:normAutofit/>
          </a:bodyPr>
          <a:lstStyle>
            <a:lvl1pPr algn="ctr">
              <a:defRPr sz="1200" b="1"/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9404569A-3055-F6AF-8592-B9B169FFD4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5152" y="4730013"/>
            <a:ext cx="2131882" cy="449545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3000" b="0">
                <a:solidFill>
                  <a:schemeClr val="accent5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31" name="Bildplatzhalter 11">
            <a:extLst>
              <a:ext uri="{FF2B5EF4-FFF2-40B4-BE49-F238E27FC236}">
                <a16:creationId xmlns:a16="http://schemas.microsoft.com/office/drawing/2014/main" id="{A7430A92-6CA1-D25F-B98B-C17A145070A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544346" y="3899936"/>
            <a:ext cx="830548" cy="830548"/>
          </a:xfrm>
        </p:spPr>
        <p:txBody>
          <a:bodyPr anchor="ctr">
            <a:normAutofit/>
          </a:bodyPr>
          <a:lstStyle>
            <a:lvl1pPr algn="ctr">
              <a:defRPr sz="1200" b="1"/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66231550-BB8C-CF44-0A7D-900DAF9E42B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81959" y="2710528"/>
            <a:ext cx="2131882" cy="58905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F04780E5-017B-225F-F314-E89EBE6150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3555" y="2710528"/>
            <a:ext cx="2131882" cy="58905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F70C24C-2727-F708-B62B-4067537318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85151" y="2710528"/>
            <a:ext cx="2131882" cy="58905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A4F5A6CA-D447-B035-9180-98BF5A87B0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81959" y="5193419"/>
            <a:ext cx="2131882" cy="58905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313E5339-97C6-94D7-5BEE-08573C9DE3D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33555" y="5193419"/>
            <a:ext cx="2131882" cy="58905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5CDA8273-7B3B-197B-DE9C-5749394761C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85151" y="5193419"/>
            <a:ext cx="2131882" cy="58905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83EEE7AB-42B0-692A-38CB-B6C0D533963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02998" y="1519103"/>
            <a:ext cx="2685298" cy="965695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30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C57E8CE5-04E3-0292-76C0-D8121B3D190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02998" y="2517647"/>
            <a:ext cx="2685298" cy="89579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7113B5F-7671-6D3A-DEC2-AE1A7FE572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AC4FC70-C279-ADFC-C732-52459F8959D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148638" y="3750717"/>
            <a:ext cx="3059374" cy="2307600"/>
          </a:xfrm>
          <a:solidFill>
            <a:schemeClr val="tx2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platzhalter 8">
            <a:extLst>
              <a:ext uri="{FF2B5EF4-FFF2-40B4-BE49-F238E27FC236}">
                <a16:creationId xmlns:a16="http://schemas.microsoft.com/office/drawing/2014/main" id="{A44A78E9-1647-DB93-47A7-BB7D38FD9CA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307914" y="4016497"/>
            <a:ext cx="2685298" cy="965695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30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6E47E974-040F-AB41-E344-02D108BFB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07914" y="5015041"/>
            <a:ext cx="2685298" cy="89579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1434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v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EBE7C0B-15E4-6F84-3271-03E0A508C4C0}"/>
              </a:ext>
            </a:extLst>
          </p:cNvPr>
          <p:cNvSpPr/>
          <p:nvPr userDrawn="1"/>
        </p:nvSpPr>
        <p:spPr>
          <a:xfrm>
            <a:off x="5113117" y="1898598"/>
            <a:ext cx="7078884" cy="4959403"/>
          </a:xfrm>
          <a:custGeom>
            <a:avLst/>
            <a:gdLst>
              <a:gd name="connsiteX0" fmla="*/ 5889573 w 7078884"/>
              <a:gd name="connsiteY0" fmla="*/ 0 h 4959403"/>
              <a:gd name="connsiteX1" fmla="*/ 6799923 w 7078884"/>
              <a:gd name="connsiteY1" fmla="*/ 68877 h 4959403"/>
              <a:gd name="connsiteX2" fmla="*/ 7078884 w 7078884"/>
              <a:gd name="connsiteY2" fmla="*/ 118695 h 4959403"/>
              <a:gd name="connsiteX3" fmla="*/ 7078884 w 7078884"/>
              <a:gd name="connsiteY3" fmla="*/ 4959403 h 4959403"/>
              <a:gd name="connsiteX4" fmla="*/ 0 w 7078884"/>
              <a:gd name="connsiteY4" fmla="*/ 4959403 h 4959403"/>
              <a:gd name="connsiteX5" fmla="*/ 33286 w 7078884"/>
              <a:gd name="connsiteY5" fmla="*/ 4773013 h 4959403"/>
              <a:gd name="connsiteX6" fmla="*/ 5889573 w 7078884"/>
              <a:gd name="connsiteY6" fmla="*/ 0 h 495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78884" h="4959403">
                <a:moveTo>
                  <a:pt x="5889573" y="0"/>
                </a:moveTo>
                <a:cubicBezTo>
                  <a:pt x="6199081" y="0"/>
                  <a:pt x="6503094" y="23523"/>
                  <a:pt x="6799923" y="68877"/>
                </a:cubicBezTo>
                <a:lnTo>
                  <a:pt x="7078884" y="118695"/>
                </a:lnTo>
                <a:lnTo>
                  <a:pt x="7078884" y="4959403"/>
                </a:lnTo>
                <a:lnTo>
                  <a:pt x="0" y="4959403"/>
                </a:lnTo>
                <a:lnTo>
                  <a:pt x="33286" y="4773013"/>
                </a:lnTo>
                <a:cubicBezTo>
                  <a:pt x="590688" y="2049061"/>
                  <a:pt x="3000840" y="0"/>
                  <a:pt x="5889573" y="0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GB" sz="2350" b="1" spc="-100" dirty="0">
              <a:latin typeface="Teva Sans" panose="020B0604030202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004AE-E79D-8A1E-4339-AA9A104214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75035" y="1158240"/>
            <a:ext cx="5557615" cy="5317637"/>
          </a:xfrm>
          <a:prstGeom prst="ellipse">
            <a:avLst/>
          </a:pr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0E8F81CE-AE33-3C91-66EE-6445B38878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642" y="342901"/>
            <a:ext cx="1517509" cy="530860"/>
          </a:xfrm>
          <a:prstGeom prst="rect">
            <a:avLst/>
          </a:prstGeom>
        </p:spPr>
      </p:pic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E29D0B47-72F8-2B0F-3300-404D76DC6C4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98137" y="649540"/>
            <a:ext cx="5477894" cy="5477892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bIns="1080000" anchor="ctr">
            <a:noAutofit/>
          </a:bodyPr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de-DE" dirty="0"/>
              <a:t>Click to change image</a:t>
            </a:r>
            <a:endParaRPr lang="en-GB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4E38D12-6CA6-3FBF-AD07-B2B3804345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4140" y="4308387"/>
            <a:ext cx="3540474" cy="166569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spc="0" baseline="0">
                <a:solidFill>
                  <a:schemeClr val="tx2"/>
                </a:solidFill>
                <a:latin typeface="Teva Sans Light" panose="020B0604030202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9BBDA1-EC7B-B404-3B13-7CCEE50614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6041" y="2104111"/>
            <a:ext cx="4309056" cy="204574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 rtl="0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307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CAA268A-F9F1-8EA8-521B-444FD43B481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36159" y="1579345"/>
            <a:ext cx="3060000" cy="3060000"/>
          </a:xfrm>
          <a:prstGeom prst="ellipse">
            <a:avLst/>
          </a:prstGeom>
          <a:solidFill>
            <a:schemeClr val="accent5"/>
          </a:solidFill>
        </p:spPr>
        <p:txBody>
          <a:bodyPr tIns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b="0">
                <a:solidFill>
                  <a:schemeClr val="accent5"/>
                </a:solidFill>
                <a:latin typeface="+mn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2pPr>
            <a:lvl3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8270225-C950-F4AA-E7E5-74030627E9A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98141" y="1579343"/>
            <a:ext cx="3060000" cy="3060000"/>
          </a:xfrm>
          <a:prstGeom prst="ellipse">
            <a:avLst/>
          </a:prstGeom>
          <a:solidFill>
            <a:schemeClr val="accent4"/>
          </a:solidFill>
        </p:spPr>
        <p:txBody>
          <a:bodyPr tIns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b="0">
                <a:solidFill>
                  <a:schemeClr val="accent4"/>
                </a:solidFill>
                <a:latin typeface="+mn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2pPr>
            <a:lvl3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5FFAD617-CB3C-2495-4E7B-103ADB13AD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69495" y="1595756"/>
            <a:ext cx="3060000" cy="3060000"/>
          </a:xfrm>
          <a:prstGeom prst="ellipse">
            <a:avLst/>
          </a:prstGeom>
          <a:solidFill>
            <a:schemeClr val="accent3"/>
          </a:solidFill>
        </p:spPr>
        <p:txBody>
          <a:bodyPr tIns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b="0">
                <a:solidFill>
                  <a:schemeClr val="accent3"/>
                </a:solidFill>
                <a:latin typeface="+mn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2pPr>
            <a:lvl3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EAE02-7F78-E1EF-579D-2DC6BBBA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DBF24-2679-37BF-824D-8FDACBE18C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2DE5939-FFC3-8A27-6217-58CE8E5330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9BC3EC3-CDE4-DDF0-718A-654285CFB7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3420" y="1934640"/>
            <a:ext cx="2244660" cy="235348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F6CF4B6-2F24-2005-0A1D-6141FA355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3670" y="1933800"/>
            <a:ext cx="2244660" cy="235348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0057301-6EC4-9436-E6A5-735C0BF1B5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4123" y="1933800"/>
            <a:ext cx="2244660" cy="235348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76835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717F7DF-A1FC-9FBC-F54A-1303C630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860" y="2462367"/>
            <a:ext cx="3002280" cy="3002280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D71E5A6-9784-04AB-B347-7457492D6C7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494992" y="4342212"/>
            <a:ext cx="1404000" cy="1404000"/>
          </a:xfrm>
          <a:prstGeom prst="ellipse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EAE02-7F78-E1EF-579D-2DC6BBBA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DBF24-2679-37BF-824D-8FDACBE18C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2DE5939-FFC3-8A27-6217-58CE8E5330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8CD10EE-D993-7450-828C-D801145602D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392017" y="2175661"/>
            <a:ext cx="1404000" cy="14040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9FB2908-F34E-D8D9-EFD3-D00D1B83678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37100" y="2330803"/>
            <a:ext cx="1080000" cy="1080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8BD7AE4-B1EF-7B9B-9DA2-42F3B33643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241944" y="2189476"/>
            <a:ext cx="1404000" cy="1404000"/>
          </a:xfrm>
          <a:prstGeom prst="ellipse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43AF56A-334D-C8BC-2898-12D56996C222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388737" y="2348040"/>
            <a:ext cx="1080000" cy="1080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2D5604-5196-0B0C-8ECC-2762F396823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49935" y="4353362"/>
            <a:ext cx="1404000" cy="14040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A4321A4C-E073-18EB-1071-3B8B25E4EB97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395017" y="4524283"/>
            <a:ext cx="1080000" cy="1080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3526F19B-FA7C-855C-D5A1-9F210AA67EE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648066" y="4503689"/>
            <a:ext cx="1080000" cy="1080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B2974A7-D439-8208-58DC-8CA95D3AEC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4944" y="2660015"/>
            <a:ext cx="2994025" cy="1225550"/>
          </a:xfrm>
        </p:spPr>
        <p:txBody>
          <a:bodyPr>
            <a:normAutofit/>
          </a:bodyPr>
          <a:lstStyle>
            <a:lvl1pPr>
              <a:defRPr sz="2100" cap="none" baseline="0">
                <a:solidFill>
                  <a:schemeClr val="accent4"/>
                </a:solidFill>
              </a:defRPr>
            </a:lvl1pPr>
            <a:lvl2pPr>
              <a:defRPr sz="2100" cap="all" baseline="0"/>
            </a:lvl2pPr>
            <a:lvl3pPr>
              <a:defRPr sz="2100" cap="all" baseline="0"/>
            </a:lvl3pPr>
            <a:lvl4pPr>
              <a:defRPr sz="2100" cap="all" baseline="0"/>
            </a:lvl4pPr>
            <a:lvl5pPr>
              <a:defRPr sz="2100" cap="all" baseline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GB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9078010-60BA-EEA2-5AF2-BA0B4686E6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4944" y="4819015"/>
            <a:ext cx="2994025" cy="1225550"/>
          </a:xfrm>
        </p:spPr>
        <p:txBody>
          <a:bodyPr>
            <a:normAutofit/>
          </a:bodyPr>
          <a:lstStyle>
            <a:lvl1pPr>
              <a:defRPr sz="2100" cap="none" baseline="0">
                <a:solidFill>
                  <a:schemeClr val="accent5"/>
                </a:solidFill>
              </a:defRPr>
            </a:lvl1pPr>
            <a:lvl2pPr>
              <a:defRPr sz="2100" cap="all" baseline="0"/>
            </a:lvl2pPr>
            <a:lvl3pPr>
              <a:defRPr sz="2100" cap="all" baseline="0"/>
            </a:lvl3pPr>
            <a:lvl4pPr>
              <a:defRPr sz="2100" cap="all" baseline="0"/>
            </a:lvl4pPr>
            <a:lvl5pPr>
              <a:defRPr sz="2100" cap="all" baseline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GB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8E36932-F52C-E6FB-36C2-9C9FCE09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03031" y="2660015"/>
            <a:ext cx="2994025" cy="1225550"/>
          </a:xfrm>
        </p:spPr>
        <p:txBody>
          <a:bodyPr>
            <a:normAutofit/>
          </a:bodyPr>
          <a:lstStyle>
            <a:lvl1pPr algn="r">
              <a:defRPr sz="2100" cap="none" baseline="0">
                <a:solidFill>
                  <a:schemeClr val="accent3"/>
                </a:solidFill>
              </a:defRPr>
            </a:lvl1pPr>
            <a:lvl2pPr>
              <a:defRPr sz="2100" cap="all" baseline="0"/>
            </a:lvl2pPr>
            <a:lvl3pPr>
              <a:defRPr sz="2100" cap="all" baseline="0"/>
            </a:lvl3pPr>
            <a:lvl4pPr>
              <a:defRPr sz="2100" cap="all" baseline="0"/>
            </a:lvl4pPr>
            <a:lvl5pPr>
              <a:defRPr sz="2100" cap="all" baseline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GB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F568A3E3-04DE-BE4B-7592-0D2A0BF088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03031" y="4819015"/>
            <a:ext cx="2994025" cy="1225550"/>
          </a:xfrm>
        </p:spPr>
        <p:txBody>
          <a:bodyPr>
            <a:normAutofit/>
          </a:bodyPr>
          <a:lstStyle>
            <a:lvl1pPr algn="r">
              <a:defRPr sz="2100" cap="none" baseline="0">
                <a:solidFill>
                  <a:srgbClr val="547C72"/>
                </a:solidFill>
              </a:defRPr>
            </a:lvl1pPr>
            <a:lvl2pPr>
              <a:defRPr sz="2100" cap="all" baseline="0"/>
            </a:lvl2pPr>
            <a:lvl3pPr>
              <a:defRPr sz="2100" cap="all" baseline="0"/>
            </a:lvl3pPr>
            <a:lvl4pPr>
              <a:defRPr sz="2100" cap="all" baseline="0"/>
            </a:lvl4pPr>
            <a:lvl5pPr>
              <a:defRPr sz="2100" cap="all" baseline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30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lex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CA0B912E-6B40-B219-7D9E-1A1DC4DB8CC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607696" y="2593591"/>
            <a:ext cx="3142800" cy="3142800"/>
          </a:xfrm>
          <a:prstGeom prst="ellipse">
            <a:avLst/>
          </a:prstGeom>
          <a:gradFill>
            <a:gsLst>
              <a:gs pos="85000">
                <a:srgbClr val="908A83"/>
              </a:gs>
              <a:gs pos="50000">
                <a:srgbClr val="EDEDEC"/>
              </a:gs>
              <a:gs pos="25000">
                <a:srgbClr val="908A83"/>
              </a:gs>
              <a:gs pos="0">
                <a:srgbClr val="EDEDEC"/>
              </a:gs>
              <a:gs pos="100000">
                <a:srgbClr val="EDEDE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 lang="de-DE" sz="2350" b="1" spc="-100" dirty="0">
                <a:solidFill>
                  <a:schemeClr val="lt1"/>
                </a:solidFill>
                <a:latin typeface="Teva Sans" panose="020B0604030202020203" pitchFamily="34" charset="0"/>
              </a:defRPr>
            </a:lvl1pPr>
          </a:lstStyle>
          <a:p>
            <a:pPr lvl="0" algn="ctr"/>
            <a:r>
              <a:rPr lang="de-DE" dirty="0"/>
              <a:t>00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74DF05-3259-456D-9F96-9781785D3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642" y="342900"/>
            <a:ext cx="10946715" cy="1073150"/>
          </a:xfrm>
        </p:spPr>
        <p:txBody>
          <a:bodyPr>
            <a:normAutofit/>
          </a:bodyPr>
          <a:lstStyle/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5A269FB-0076-B86B-9A2A-0F5A6A5D69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4B9DBE6-2E79-976A-A91C-2C68F2AD76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642" y="1645302"/>
            <a:ext cx="10942314" cy="366712"/>
          </a:xfrm>
        </p:spPr>
        <p:txBody>
          <a:bodyPr>
            <a:normAutofit/>
          </a:bodyPr>
          <a:lstStyle>
            <a:lvl1pPr algn="ctr">
              <a:lnSpc>
                <a:spcPct val="1140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0F77FCD-5E26-6747-647B-2045BD3DE5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4664" y="2522708"/>
            <a:ext cx="1249202" cy="12492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2500" b="1" spc="-50" baseline="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2pPr>
            <a:lvl3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3pPr>
            <a:lvl4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4pPr>
            <a:lvl5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8624A1-9C2B-4B8F-7136-4E1BEE2FF4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15754" y="2522708"/>
            <a:ext cx="1249202" cy="1249200"/>
          </a:xfrm>
          <a:prstGeom prst="ellipse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2500" b="1" spc="-50" baseline="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2pPr>
            <a:lvl3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3pPr>
            <a:lvl4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4pPr>
            <a:lvl5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CD406F03-2AB7-EFD7-94BD-5A9F5B5DE68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4664" y="4377477"/>
            <a:ext cx="1249202" cy="12492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spcBef>
                <a:spcPts val="300"/>
              </a:spcBef>
              <a:defRPr sz="2500" b="1" spc="-50" baseline="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 algn="ctr">
              <a:spcBef>
                <a:spcPts val="300"/>
              </a:spcBef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2pPr>
            <a:lvl3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3pPr>
            <a:lvl4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4pPr>
            <a:lvl5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4BC41667-05FF-DE48-EDED-76DE8A8CC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15754" y="4377477"/>
            <a:ext cx="1249202" cy="1249200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algn="ctr">
              <a:defRPr sz="2500" b="1" spc="-50" baseline="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2pPr>
            <a:lvl3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3pPr>
            <a:lvl4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4pPr>
            <a:lvl5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37" name="Bildplatzhalter 30">
            <a:extLst>
              <a:ext uri="{FF2B5EF4-FFF2-40B4-BE49-F238E27FC236}">
                <a16:creationId xmlns:a16="http://schemas.microsoft.com/office/drawing/2014/main" id="{5D94A5B4-6180-8DDF-7076-4E8A23822F5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790497" y="3116135"/>
            <a:ext cx="706437" cy="768180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38" name="Textplatzhalter 33">
            <a:extLst>
              <a:ext uri="{FF2B5EF4-FFF2-40B4-BE49-F238E27FC236}">
                <a16:creationId xmlns:a16="http://schemas.microsoft.com/office/drawing/2014/main" id="{6498B6A1-2D98-FF5F-78C8-26CFBAD7DE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00706" y="3182133"/>
            <a:ext cx="1371600" cy="11493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accent3"/>
                </a:solidFill>
                <a:latin typeface="Teva Sans" panose="020B0604030202020203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800" b="1">
                <a:latin typeface="Teva Sans" panose="020B0604030202020203" pitchFamily="34" charset="0"/>
              </a:defRPr>
            </a:lvl2pPr>
            <a:lvl3pPr marL="0" indent="0">
              <a:buNone/>
              <a:defRPr sz="1800" b="1">
                <a:latin typeface="Teva Sans" panose="020B0604030202020203" pitchFamily="34" charset="0"/>
              </a:defRPr>
            </a:lvl3pPr>
            <a:lvl4pPr marL="0" indent="0">
              <a:buNone/>
              <a:defRPr sz="1800" b="1">
                <a:latin typeface="Teva Sans" panose="020B0604030202020203" pitchFamily="34" charset="0"/>
              </a:defRPr>
            </a:lvl4pPr>
            <a:lvl5pPr marL="0" indent="0">
              <a:buNone/>
              <a:defRPr sz="1800" b="1">
                <a:latin typeface="Teva Sans" panose="020B0604030202020203" pitchFamily="34" charset="0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39" name="Bildplatzhalter 30">
            <a:extLst>
              <a:ext uri="{FF2B5EF4-FFF2-40B4-BE49-F238E27FC236}">
                <a16:creationId xmlns:a16="http://schemas.microsoft.com/office/drawing/2014/main" id="{204186CC-EEA7-7287-5507-52D04E50027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790188" y="4975902"/>
            <a:ext cx="706437" cy="768180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40" name="Textplatzhalter 33">
            <a:extLst>
              <a:ext uri="{FF2B5EF4-FFF2-40B4-BE49-F238E27FC236}">
                <a16:creationId xmlns:a16="http://schemas.microsoft.com/office/drawing/2014/main" id="{BA1D2BB9-DA31-6EAD-BB3C-773CBE82C91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00397" y="5041900"/>
            <a:ext cx="1371600" cy="11493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800" b="1">
                <a:latin typeface="Teva Sans" panose="020B0604030202020203" pitchFamily="34" charset="0"/>
              </a:defRPr>
            </a:lvl2pPr>
            <a:lvl3pPr marL="0" indent="0">
              <a:buNone/>
              <a:defRPr sz="1800" b="1">
                <a:latin typeface="Teva Sans" panose="020B0604030202020203" pitchFamily="34" charset="0"/>
              </a:defRPr>
            </a:lvl3pPr>
            <a:lvl4pPr marL="0" indent="0">
              <a:buNone/>
              <a:defRPr sz="1800" b="1">
                <a:latin typeface="Teva Sans" panose="020B0604030202020203" pitchFamily="34" charset="0"/>
              </a:defRPr>
            </a:lvl4pPr>
            <a:lvl5pPr marL="0" indent="0">
              <a:buNone/>
              <a:defRPr sz="1800" b="1">
                <a:latin typeface="Teva Sans" panose="020B0604030202020203" pitchFamily="34" charset="0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D3588CB-15B6-DD51-13C5-F3005A70B9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4" name="Bildplatzhalter 30">
            <a:extLst>
              <a:ext uri="{FF2B5EF4-FFF2-40B4-BE49-F238E27FC236}">
                <a16:creationId xmlns:a16="http://schemas.microsoft.com/office/drawing/2014/main" id="{FDE35467-1B7B-0D51-BBFB-3A06F4D101C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665365" y="3129051"/>
            <a:ext cx="706437" cy="768180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16" name="Bildplatzhalter 30">
            <a:extLst>
              <a:ext uri="{FF2B5EF4-FFF2-40B4-BE49-F238E27FC236}">
                <a16:creationId xmlns:a16="http://schemas.microsoft.com/office/drawing/2014/main" id="{17C5111D-C180-850F-DDF7-7C46EE43B7B4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665056" y="5004316"/>
            <a:ext cx="706437" cy="768180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21" name="Textplatzhalter 33">
            <a:extLst>
              <a:ext uri="{FF2B5EF4-FFF2-40B4-BE49-F238E27FC236}">
                <a16:creationId xmlns:a16="http://schemas.microsoft.com/office/drawing/2014/main" id="{A3CD3E31-5375-112D-421D-0EDB23AB10F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80347" y="3195049"/>
            <a:ext cx="1371600" cy="11493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accent5"/>
                </a:solidFill>
                <a:latin typeface="Teva Sans" panose="020B0604030202020203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800" b="1">
                <a:latin typeface="Teva Sans" panose="020B0604030202020203" pitchFamily="34" charset="0"/>
              </a:defRPr>
            </a:lvl2pPr>
            <a:lvl3pPr marL="0" indent="0">
              <a:buNone/>
              <a:defRPr sz="1800" b="1">
                <a:latin typeface="Teva Sans" panose="020B0604030202020203" pitchFamily="34" charset="0"/>
              </a:defRPr>
            </a:lvl3pPr>
            <a:lvl4pPr marL="0" indent="0">
              <a:buNone/>
              <a:defRPr sz="1800" b="1">
                <a:latin typeface="Teva Sans" panose="020B0604030202020203" pitchFamily="34" charset="0"/>
              </a:defRPr>
            </a:lvl4pPr>
            <a:lvl5pPr marL="0" indent="0">
              <a:buNone/>
              <a:defRPr sz="1800" b="1">
                <a:latin typeface="Teva Sans" panose="020B0604030202020203" pitchFamily="34" charset="0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22" name="Textplatzhalter 33">
            <a:extLst>
              <a:ext uri="{FF2B5EF4-FFF2-40B4-BE49-F238E27FC236}">
                <a16:creationId xmlns:a16="http://schemas.microsoft.com/office/drawing/2014/main" id="{95BFEEBC-0112-0B45-888C-0A2DA2E161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080038" y="5054816"/>
            <a:ext cx="1371600" cy="11493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accent4"/>
                </a:solidFill>
                <a:latin typeface="Teva Sans" panose="020B0604030202020203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800" b="1">
                <a:latin typeface="Teva Sans" panose="020B0604030202020203" pitchFamily="34" charset="0"/>
              </a:defRPr>
            </a:lvl2pPr>
            <a:lvl3pPr marL="0" indent="0">
              <a:buNone/>
              <a:defRPr sz="1800" b="1">
                <a:latin typeface="Teva Sans" panose="020B0604030202020203" pitchFamily="34" charset="0"/>
              </a:defRPr>
            </a:lvl3pPr>
            <a:lvl4pPr marL="0" indent="0">
              <a:buNone/>
              <a:defRPr sz="1800" b="1">
                <a:latin typeface="Teva Sans" panose="020B0604030202020203" pitchFamily="34" charset="0"/>
              </a:defRPr>
            </a:lvl4pPr>
            <a:lvl5pPr marL="0" indent="0">
              <a:buNone/>
              <a:defRPr sz="1800" b="1">
                <a:latin typeface="Teva Sans" panose="020B0604030202020203" pitchFamily="34" charset="0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1A4357D8-8353-3E14-5618-7E4336ECC48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82887" y="2504987"/>
            <a:ext cx="3142800" cy="3142800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</p:spPr>
        <p:txBody>
          <a:bodyPr anchor="ctr">
            <a:normAutofit/>
          </a:bodyPr>
          <a:lstStyle>
            <a:lvl1pPr algn="ctr">
              <a:defRPr sz="2500" b="1" spc="-50" baseline="0">
                <a:noFill/>
                <a:latin typeface="Teva Sans" panose="020B0604030202020203" pitchFamily="34" charset="0"/>
              </a:defRPr>
            </a:lvl1pPr>
            <a:lvl2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2pPr>
            <a:lvl3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3pPr>
            <a:lvl4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4pPr>
            <a:lvl5pPr marL="0" indent="0" algn="ctr">
              <a:buNone/>
              <a:defRPr sz="1200" b="1">
                <a:solidFill>
                  <a:schemeClr val="bg1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DA16C78A-47B1-8F9B-9287-DC2414127ED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49539" y="4410415"/>
            <a:ext cx="2142000" cy="715671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800" b="1">
                <a:latin typeface="Teva Sans" panose="020B0604030202020203" pitchFamily="34" charset="0"/>
              </a:defRPr>
            </a:lvl2pPr>
            <a:lvl3pPr marL="0" indent="0">
              <a:buNone/>
              <a:defRPr sz="1800" b="1">
                <a:latin typeface="Teva Sans" panose="020B0604030202020203" pitchFamily="34" charset="0"/>
              </a:defRPr>
            </a:lvl3pPr>
            <a:lvl4pPr marL="0" indent="0">
              <a:buNone/>
              <a:defRPr sz="1800" b="1">
                <a:latin typeface="Teva Sans" panose="020B0604030202020203" pitchFamily="34" charset="0"/>
              </a:defRPr>
            </a:lvl4pPr>
            <a:lvl5pPr marL="0" indent="0">
              <a:buNone/>
              <a:defRPr sz="1800" b="1">
                <a:latin typeface="Teva Sans" panose="020B0604030202020203" pitchFamily="34" charset="0"/>
              </a:defRPr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5" name="Textplatzhalter 33">
            <a:extLst>
              <a:ext uri="{FF2B5EF4-FFF2-40B4-BE49-F238E27FC236}">
                <a16:creationId xmlns:a16="http://schemas.microsoft.com/office/drawing/2014/main" id="{7968E73C-6350-A658-0348-FED1A56FCAC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49539" y="2927544"/>
            <a:ext cx="2142000" cy="554635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800" b="1">
                <a:latin typeface="Teva Sans" panose="020B0604030202020203" pitchFamily="34" charset="0"/>
              </a:defRPr>
            </a:lvl2pPr>
            <a:lvl3pPr marL="0" indent="0">
              <a:buNone/>
              <a:defRPr sz="1800" b="1">
                <a:latin typeface="Teva Sans" panose="020B0604030202020203" pitchFamily="34" charset="0"/>
              </a:defRPr>
            </a:lvl3pPr>
            <a:lvl4pPr marL="0" indent="0">
              <a:buNone/>
              <a:defRPr sz="1800" b="1">
                <a:latin typeface="Teva Sans" panose="020B0604030202020203" pitchFamily="34" charset="0"/>
              </a:defRPr>
            </a:lvl4pPr>
            <a:lvl5pPr marL="0" indent="0">
              <a:buNone/>
              <a:defRPr sz="1800" b="1">
                <a:latin typeface="Teva Sans" panose="020B0604030202020203" pitchFamily="34" charset="0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7" name="Textplatzhalter 33">
            <a:extLst>
              <a:ext uri="{FF2B5EF4-FFF2-40B4-BE49-F238E27FC236}">
                <a16:creationId xmlns:a16="http://schemas.microsoft.com/office/drawing/2014/main" id="{3D61CB0A-899D-7244-BFE4-8A8C739623D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49539" y="3576382"/>
            <a:ext cx="2142000" cy="742866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5500" b="0">
                <a:solidFill>
                  <a:schemeClr val="bg1"/>
                </a:solidFill>
                <a:latin typeface="Teva Sans Light" panose="020B0604030202020203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800" b="1">
                <a:latin typeface="Teva Sans" panose="020B0604030202020203" pitchFamily="34" charset="0"/>
              </a:defRPr>
            </a:lvl2pPr>
            <a:lvl3pPr marL="0" indent="0">
              <a:buNone/>
              <a:defRPr sz="1800" b="1">
                <a:latin typeface="Teva Sans" panose="020B0604030202020203" pitchFamily="34" charset="0"/>
              </a:defRPr>
            </a:lvl3pPr>
            <a:lvl4pPr marL="0" indent="0">
              <a:buNone/>
              <a:defRPr sz="1800" b="1">
                <a:latin typeface="Teva Sans" panose="020B0604030202020203" pitchFamily="34" charset="0"/>
              </a:defRPr>
            </a:lvl4pPr>
            <a:lvl5pPr marL="0" indent="0">
              <a:buNone/>
              <a:defRPr sz="1800" b="1">
                <a:latin typeface="Teva Sans" panose="020B0604030202020203" pitchFamily="34" charset="0"/>
              </a:defRPr>
            </a:lvl5pPr>
          </a:lstStyle>
          <a:p>
            <a:pPr lvl="0"/>
            <a:r>
              <a:rPr lang="de-DE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37322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130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- 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7D56F54-C089-1F03-EA9B-BE811BFD410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31183" y="1661006"/>
            <a:ext cx="1494000" cy="14940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00B1A37-7E09-F82B-BCE5-D3620540541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772805" y="1679716"/>
            <a:ext cx="1494000" cy="14940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9088A80-C85C-28A6-0932-7C54D9C3D3E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49294" y="1709029"/>
            <a:ext cx="1494000" cy="1494000"/>
          </a:xfrm>
          <a:prstGeom prst="ellipse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BD2FA3C-AD75-D588-EB07-C280D21A231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559183" y="1687654"/>
            <a:ext cx="1494000" cy="14940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77FF94B7-6DC1-B90C-53B0-C8EF4B6CFB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08942" y="4349992"/>
            <a:ext cx="2540158" cy="1860307"/>
          </a:xfrm>
        </p:spPr>
        <p:txBody>
          <a:bodyPr>
            <a:normAutofit/>
          </a:bodyPr>
          <a:lstStyle>
            <a:lvl1pPr marL="252000" indent="-252000">
              <a:spcAft>
                <a:spcPts val="6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504000" indent="-252000">
              <a:spcAft>
                <a:spcPts val="600"/>
              </a:spcAft>
              <a:buClr>
                <a:schemeClr val="tx2"/>
              </a:buClr>
              <a:buFont typeface="Phoenix Sans" panose="02000504040101040103" pitchFamily="50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3pPr>
            <a:lvl4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Bullet </a:t>
            </a:r>
            <a:r>
              <a:rPr lang="de-DE" dirty="0" err="1"/>
              <a:t>point</a:t>
            </a:r>
            <a:endParaRPr lang="de-DE" dirty="0"/>
          </a:p>
        </p:txBody>
      </p: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563A0FE0-D2B6-CEA9-9505-CFC29F504C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8942" y="3271520"/>
            <a:ext cx="2540158" cy="924560"/>
          </a:xfrm>
        </p:spPr>
        <p:txBody>
          <a:bodyPr anchor="b">
            <a:normAutofit/>
          </a:bodyPr>
          <a:lstStyle>
            <a:lvl1pPr>
              <a:spcAft>
                <a:spcPts val="600"/>
              </a:spcAft>
              <a:defRPr sz="2200" b="0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>
              <a:spcAft>
                <a:spcPts val="600"/>
              </a:spcAft>
              <a:defRPr sz="1600"/>
            </a:lvl2pPr>
            <a:lvl3pPr>
              <a:spcAft>
                <a:spcPts val="600"/>
              </a:spcAft>
              <a:defRPr sz="1600"/>
            </a:lvl3pPr>
            <a:lvl4pPr>
              <a:spcAft>
                <a:spcPts val="600"/>
              </a:spcAft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30" name="Textplatzhalter 9">
            <a:extLst>
              <a:ext uri="{FF2B5EF4-FFF2-40B4-BE49-F238E27FC236}">
                <a16:creationId xmlns:a16="http://schemas.microsoft.com/office/drawing/2014/main" id="{B39CF55F-B85F-8ED3-98B3-A600D80E651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47391" y="4349992"/>
            <a:ext cx="2540158" cy="1860307"/>
          </a:xfrm>
        </p:spPr>
        <p:txBody>
          <a:bodyPr>
            <a:normAutofit/>
          </a:bodyPr>
          <a:lstStyle>
            <a:lvl1pPr marL="252000" indent="-252000">
              <a:spcAft>
                <a:spcPts val="6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504000" indent="-252000">
              <a:spcAft>
                <a:spcPts val="600"/>
              </a:spcAft>
              <a:buClr>
                <a:schemeClr val="tx2"/>
              </a:buClr>
              <a:buFont typeface="Phoenix Sans" panose="02000504040101040103" pitchFamily="50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3pPr>
            <a:lvl4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Bullet </a:t>
            </a:r>
            <a:r>
              <a:rPr lang="de-DE" dirty="0" err="1"/>
              <a:t>point</a:t>
            </a:r>
            <a:endParaRPr lang="de-DE" dirty="0"/>
          </a:p>
        </p:txBody>
      </p:sp>
      <p:sp>
        <p:nvSpPr>
          <p:cNvPr id="31" name="Textplatzhalter 9">
            <a:extLst>
              <a:ext uri="{FF2B5EF4-FFF2-40B4-BE49-F238E27FC236}">
                <a16:creationId xmlns:a16="http://schemas.microsoft.com/office/drawing/2014/main" id="{D80524AC-E940-25EB-6B56-3A265266C0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47391" y="3271520"/>
            <a:ext cx="2540158" cy="924560"/>
          </a:xfrm>
        </p:spPr>
        <p:txBody>
          <a:bodyPr anchor="b">
            <a:normAutofit/>
          </a:bodyPr>
          <a:lstStyle>
            <a:lvl1pPr>
              <a:spcAft>
                <a:spcPts val="600"/>
              </a:spcAft>
              <a:defRPr sz="2200" b="0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>
              <a:spcAft>
                <a:spcPts val="600"/>
              </a:spcAft>
              <a:defRPr sz="1600"/>
            </a:lvl2pPr>
            <a:lvl3pPr>
              <a:spcAft>
                <a:spcPts val="600"/>
              </a:spcAft>
              <a:defRPr sz="1600"/>
            </a:lvl3pPr>
            <a:lvl4pPr>
              <a:spcAft>
                <a:spcPts val="600"/>
              </a:spcAft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6B98142D-F357-2906-15E4-110567D1F5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85840" y="4349992"/>
            <a:ext cx="2540158" cy="1860307"/>
          </a:xfrm>
        </p:spPr>
        <p:txBody>
          <a:bodyPr>
            <a:normAutofit/>
          </a:bodyPr>
          <a:lstStyle>
            <a:lvl1pPr marL="252000" indent="-252000">
              <a:spcAft>
                <a:spcPts val="6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504000" indent="-252000">
              <a:spcAft>
                <a:spcPts val="600"/>
              </a:spcAft>
              <a:buClr>
                <a:schemeClr val="tx2"/>
              </a:buClr>
              <a:buFont typeface="Phoenix Sans" panose="02000504040101040103" pitchFamily="50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3pPr>
            <a:lvl4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Bullet </a:t>
            </a:r>
            <a:r>
              <a:rPr lang="de-DE" dirty="0" err="1"/>
              <a:t>point</a:t>
            </a:r>
            <a:endParaRPr lang="de-DE" dirty="0"/>
          </a:p>
        </p:txBody>
      </p:sp>
      <p:sp>
        <p:nvSpPr>
          <p:cNvPr id="25" name="Textplatzhalter 9">
            <a:extLst>
              <a:ext uri="{FF2B5EF4-FFF2-40B4-BE49-F238E27FC236}">
                <a16:creationId xmlns:a16="http://schemas.microsoft.com/office/drawing/2014/main" id="{AB73BED3-950D-57E4-A7AE-1684462456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85840" y="3271520"/>
            <a:ext cx="2540158" cy="924560"/>
          </a:xfrm>
        </p:spPr>
        <p:txBody>
          <a:bodyPr anchor="b">
            <a:normAutofit/>
          </a:bodyPr>
          <a:lstStyle>
            <a:lvl1pPr>
              <a:spcAft>
                <a:spcPts val="600"/>
              </a:spcAft>
              <a:defRPr sz="2200" b="0">
                <a:solidFill>
                  <a:schemeClr val="accent3"/>
                </a:solidFill>
                <a:latin typeface="Teva Sans" panose="020B0604030202020203" pitchFamily="34" charset="0"/>
              </a:defRPr>
            </a:lvl1pPr>
            <a:lvl2pPr>
              <a:spcAft>
                <a:spcPts val="600"/>
              </a:spcAft>
              <a:defRPr sz="1600"/>
            </a:lvl2pPr>
            <a:lvl3pPr>
              <a:spcAft>
                <a:spcPts val="600"/>
              </a:spcAft>
              <a:defRPr sz="1600"/>
            </a:lvl3pPr>
            <a:lvl4pPr>
              <a:spcAft>
                <a:spcPts val="600"/>
              </a:spcAft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721F13-6F79-7169-916E-E60AD3E104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4289" y="4349992"/>
            <a:ext cx="2540158" cy="1860307"/>
          </a:xfrm>
        </p:spPr>
        <p:txBody>
          <a:bodyPr>
            <a:normAutofit/>
          </a:bodyPr>
          <a:lstStyle>
            <a:lvl1pPr marL="252000" indent="-252000">
              <a:spcAft>
                <a:spcPts val="6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504000" indent="-252000">
              <a:spcAft>
                <a:spcPts val="600"/>
              </a:spcAft>
              <a:buClr>
                <a:schemeClr val="tx2"/>
              </a:buClr>
              <a:buFont typeface="Phoenix Sans" panose="02000504040101040103" pitchFamily="50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3pPr>
            <a:lvl4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Bullet </a:t>
            </a:r>
            <a:r>
              <a:rPr lang="de-DE" dirty="0" err="1"/>
              <a:t>point</a:t>
            </a:r>
            <a:endParaRPr lang="de-DE" dirty="0"/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1131538A-5DDA-A23B-68F3-6D070FEDB6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4289" y="3271520"/>
            <a:ext cx="2540158" cy="924560"/>
          </a:xfrm>
        </p:spPr>
        <p:txBody>
          <a:bodyPr anchor="b">
            <a:normAutofit/>
          </a:bodyPr>
          <a:lstStyle>
            <a:lvl1pPr>
              <a:spcAft>
                <a:spcPts val="600"/>
              </a:spcAft>
              <a:defRPr sz="2200" b="0">
                <a:solidFill>
                  <a:schemeClr val="accent4"/>
                </a:solidFill>
                <a:latin typeface="Teva Sans" panose="020B0604030202020203" pitchFamily="34" charset="0"/>
              </a:defRPr>
            </a:lvl1pPr>
            <a:lvl2pPr>
              <a:spcAft>
                <a:spcPts val="600"/>
              </a:spcAft>
              <a:defRPr sz="1600"/>
            </a:lvl2pPr>
            <a:lvl3pPr>
              <a:spcAft>
                <a:spcPts val="600"/>
              </a:spcAft>
              <a:defRPr sz="1600"/>
            </a:lvl3pPr>
            <a:lvl4pPr>
              <a:spcAft>
                <a:spcPts val="600"/>
              </a:spcAft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C4E0BC-BF6C-A6D2-A3E8-A7DD66353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899"/>
            <a:ext cx="10945470" cy="1109981"/>
          </a:xfrm>
        </p:spPr>
        <p:txBody>
          <a:bodyPr>
            <a:normAutofit/>
          </a:bodyPr>
          <a:lstStyle/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300396F-23CC-3E75-031B-C5C8AF1E2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6" name="Bildplatzhalter 6">
            <a:extLst>
              <a:ext uri="{FF2B5EF4-FFF2-40B4-BE49-F238E27FC236}">
                <a16:creationId xmlns:a16="http://schemas.microsoft.com/office/drawing/2014/main" id="{F602886E-86C5-A1F3-800C-8DEA4925B2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30523" y="1920240"/>
            <a:ext cx="1067586" cy="1067584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0F337796-7A86-0777-4BFC-7ADADD8BEB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03344" y="1920240"/>
            <a:ext cx="1067586" cy="1067584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DAF3C4C5-06C7-AE2D-ED90-4767EFB7B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73786" y="1920240"/>
            <a:ext cx="1067586" cy="1067584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E2EE1174-20F3-EA95-9D13-58339AF394B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546607" y="1920240"/>
            <a:ext cx="1067586" cy="1067584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icon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0659A67-8770-5204-3CEB-0D754D6F3D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7555586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lex data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44D2D-7C37-8CE8-37D0-9EB95242E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945470" cy="854568"/>
          </a:xfrm>
        </p:spPr>
        <p:txBody>
          <a:bodyPr/>
          <a:lstStyle>
            <a:lvl1pPr rtl="0">
              <a:defRPr/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BCD672-CA2F-F364-16AB-E272E11E10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9C04FDD2-2201-5D12-898C-31C50E6500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328" y="1395444"/>
            <a:ext cx="1895512" cy="588220"/>
          </a:xfrm>
          <a:custGeom>
            <a:avLst/>
            <a:gdLst>
              <a:gd name="connsiteX0" fmla="*/ 32636 w 2837034"/>
              <a:gd name="connsiteY0" fmla="*/ 0 h 880396"/>
              <a:gd name="connsiteX1" fmla="*/ 2424364 w 2837034"/>
              <a:gd name="connsiteY1" fmla="*/ 0 h 880396"/>
              <a:gd name="connsiteX2" fmla="*/ 2448176 w 2837034"/>
              <a:gd name="connsiteY2" fmla="*/ 10382 h 880396"/>
              <a:gd name="connsiteX3" fmla="*/ 2828319 w 2837034"/>
              <a:gd name="connsiteY3" fmla="*/ 417957 h 880396"/>
              <a:gd name="connsiteX4" fmla="*/ 2828319 w 2837034"/>
              <a:gd name="connsiteY4" fmla="*/ 462344 h 880396"/>
              <a:gd name="connsiteX5" fmla="*/ 2828414 w 2837034"/>
              <a:gd name="connsiteY5" fmla="*/ 462344 h 880396"/>
              <a:gd name="connsiteX6" fmla="*/ 2448271 w 2837034"/>
              <a:gd name="connsiteY6" fmla="*/ 870013 h 880396"/>
              <a:gd name="connsiteX7" fmla="*/ 2424459 w 2837034"/>
              <a:gd name="connsiteY7" fmla="*/ 880396 h 880396"/>
              <a:gd name="connsiteX8" fmla="*/ 32636 w 2837034"/>
              <a:gd name="connsiteY8" fmla="*/ 880396 h 880396"/>
              <a:gd name="connsiteX9" fmla="*/ 8824 w 2837034"/>
              <a:gd name="connsiteY9" fmla="*/ 825722 h 880396"/>
              <a:gd name="connsiteX10" fmla="*/ 347628 w 2837034"/>
              <a:gd name="connsiteY10" fmla="*/ 462439 h 880396"/>
              <a:gd name="connsiteX11" fmla="*/ 347628 w 2837034"/>
              <a:gd name="connsiteY11" fmla="*/ 418052 h 880396"/>
              <a:gd name="connsiteX12" fmla="*/ 8824 w 2837034"/>
              <a:gd name="connsiteY12" fmla="*/ 54673 h 880396"/>
              <a:gd name="connsiteX13" fmla="*/ 32636 w 2837034"/>
              <a:gd name="connsiteY13" fmla="*/ 0 h 88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37034" h="880396">
                <a:moveTo>
                  <a:pt x="32636" y="0"/>
                </a:moveTo>
                <a:lnTo>
                  <a:pt x="2424364" y="0"/>
                </a:lnTo>
                <a:cubicBezTo>
                  <a:pt x="2433413" y="0"/>
                  <a:pt x="2441985" y="3810"/>
                  <a:pt x="2448176" y="10382"/>
                </a:cubicBezTo>
                <a:lnTo>
                  <a:pt x="2828319" y="417957"/>
                </a:lnTo>
                <a:cubicBezTo>
                  <a:pt x="2839939" y="430530"/>
                  <a:pt x="2839939" y="449866"/>
                  <a:pt x="2828319" y="462344"/>
                </a:cubicBezTo>
                <a:lnTo>
                  <a:pt x="2828414" y="462344"/>
                </a:lnTo>
                <a:lnTo>
                  <a:pt x="2448271" y="870013"/>
                </a:lnTo>
                <a:cubicBezTo>
                  <a:pt x="2442080" y="876681"/>
                  <a:pt x="2433508" y="880396"/>
                  <a:pt x="2424459" y="880396"/>
                </a:cubicBezTo>
                <a:lnTo>
                  <a:pt x="32636" y="880396"/>
                </a:lnTo>
                <a:cubicBezTo>
                  <a:pt x="4156" y="880396"/>
                  <a:pt x="-10607" y="846487"/>
                  <a:pt x="8824" y="825722"/>
                </a:cubicBezTo>
                <a:lnTo>
                  <a:pt x="347628" y="462439"/>
                </a:lnTo>
                <a:cubicBezTo>
                  <a:pt x="359248" y="449961"/>
                  <a:pt x="359248" y="430530"/>
                  <a:pt x="347628" y="418052"/>
                </a:cubicBezTo>
                <a:lnTo>
                  <a:pt x="8824" y="54673"/>
                </a:lnTo>
                <a:cubicBezTo>
                  <a:pt x="-10512" y="33909"/>
                  <a:pt x="4252" y="0"/>
                  <a:pt x="32636" y="0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rgbClr val="28AA3A"/>
              </a:gs>
            </a:gsLst>
            <a:lin ang="0" scaled="0"/>
          </a:gradFill>
        </p:spPr>
        <p:txBody>
          <a:bodyPr wrap="square" anchor="ctr">
            <a:noAutofit/>
          </a:bodyPr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</a:defRPr>
            </a:lvl2pPr>
            <a:lvl3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3pPr>
            <a:lvl4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4pPr>
            <a:lvl5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E5AEF921-603E-FDF3-75AF-503B4DF0D6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0750" y="1395444"/>
            <a:ext cx="1895512" cy="588220"/>
          </a:xfrm>
          <a:custGeom>
            <a:avLst/>
            <a:gdLst>
              <a:gd name="connsiteX0" fmla="*/ 32636 w 2837034"/>
              <a:gd name="connsiteY0" fmla="*/ 0 h 880396"/>
              <a:gd name="connsiteX1" fmla="*/ 2424364 w 2837034"/>
              <a:gd name="connsiteY1" fmla="*/ 0 h 880396"/>
              <a:gd name="connsiteX2" fmla="*/ 2448176 w 2837034"/>
              <a:gd name="connsiteY2" fmla="*/ 10382 h 880396"/>
              <a:gd name="connsiteX3" fmla="*/ 2828319 w 2837034"/>
              <a:gd name="connsiteY3" fmla="*/ 417957 h 880396"/>
              <a:gd name="connsiteX4" fmla="*/ 2828319 w 2837034"/>
              <a:gd name="connsiteY4" fmla="*/ 462344 h 880396"/>
              <a:gd name="connsiteX5" fmla="*/ 2828414 w 2837034"/>
              <a:gd name="connsiteY5" fmla="*/ 462344 h 880396"/>
              <a:gd name="connsiteX6" fmla="*/ 2448271 w 2837034"/>
              <a:gd name="connsiteY6" fmla="*/ 870013 h 880396"/>
              <a:gd name="connsiteX7" fmla="*/ 2424459 w 2837034"/>
              <a:gd name="connsiteY7" fmla="*/ 880396 h 880396"/>
              <a:gd name="connsiteX8" fmla="*/ 32636 w 2837034"/>
              <a:gd name="connsiteY8" fmla="*/ 880396 h 880396"/>
              <a:gd name="connsiteX9" fmla="*/ 8824 w 2837034"/>
              <a:gd name="connsiteY9" fmla="*/ 825722 h 880396"/>
              <a:gd name="connsiteX10" fmla="*/ 347628 w 2837034"/>
              <a:gd name="connsiteY10" fmla="*/ 462439 h 880396"/>
              <a:gd name="connsiteX11" fmla="*/ 347628 w 2837034"/>
              <a:gd name="connsiteY11" fmla="*/ 418052 h 880396"/>
              <a:gd name="connsiteX12" fmla="*/ 8824 w 2837034"/>
              <a:gd name="connsiteY12" fmla="*/ 54673 h 880396"/>
              <a:gd name="connsiteX13" fmla="*/ 32636 w 2837034"/>
              <a:gd name="connsiteY13" fmla="*/ 0 h 88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37034" h="880396">
                <a:moveTo>
                  <a:pt x="32636" y="0"/>
                </a:moveTo>
                <a:lnTo>
                  <a:pt x="2424364" y="0"/>
                </a:lnTo>
                <a:cubicBezTo>
                  <a:pt x="2433413" y="0"/>
                  <a:pt x="2441985" y="3810"/>
                  <a:pt x="2448176" y="10382"/>
                </a:cubicBezTo>
                <a:lnTo>
                  <a:pt x="2828319" y="417957"/>
                </a:lnTo>
                <a:cubicBezTo>
                  <a:pt x="2839939" y="430530"/>
                  <a:pt x="2839939" y="449866"/>
                  <a:pt x="2828319" y="462344"/>
                </a:cubicBezTo>
                <a:lnTo>
                  <a:pt x="2828414" y="462344"/>
                </a:lnTo>
                <a:lnTo>
                  <a:pt x="2448271" y="870013"/>
                </a:lnTo>
                <a:cubicBezTo>
                  <a:pt x="2442080" y="876681"/>
                  <a:pt x="2433508" y="880396"/>
                  <a:pt x="2424459" y="880396"/>
                </a:cubicBezTo>
                <a:lnTo>
                  <a:pt x="32636" y="880396"/>
                </a:lnTo>
                <a:cubicBezTo>
                  <a:pt x="4156" y="880396"/>
                  <a:pt x="-10607" y="846487"/>
                  <a:pt x="8824" y="825722"/>
                </a:cubicBezTo>
                <a:lnTo>
                  <a:pt x="347628" y="462439"/>
                </a:lnTo>
                <a:cubicBezTo>
                  <a:pt x="359248" y="449961"/>
                  <a:pt x="359248" y="430530"/>
                  <a:pt x="347628" y="418052"/>
                </a:cubicBezTo>
                <a:lnTo>
                  <a:pt x="8824" y="54673"/>
                </a:lnTo>
                <a:cubicBezTo>
                  <a:pt x="-10512" y="33909"/>
                  <a:pt x="4252" y="0"/>
                  <a:pt x="32636" y="0"/>
                </a:cubicBezTo>
                <a:close/>
              </a:path>
            </a:pathLst>
          </a:custGeom>
          <a:gradFill>
            <a:gsLst>
              <a:gs pos="100000">
                <a:srgbClr val="48B239"/>
              </a:gs>
              <a:gs pos="0">
                <a:srgbClr val="28AA3A"/>
              </a:gs>
            </a:gsLst>
            <a:lin ang="0" scaled="0"/>
          </a:gradFill>
        </p:spPr>
        <p:txBody>
          <a:bodyPr wrap="square" anchor="ctr">
            <a:noAutofit/>
          </a:bodyPr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</a:defRPr>
            </a:lvl2pPr>
            <a:lvl3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3pPr>
            <a:lvl4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4pPr>
            <a:lvl5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5AF16E98-E2BB-CE99-74FE-763ABBD21C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7172" y="1395444"/>
            <a:ext cx="1895512" cy="588220"/>
          </a:xfrm>
          <a:custGeom>
            <a:avLst/>
            <a:gdLst>
              <a:gd name="connsiteX0" fmla="*/ 32636 w 2837034"/>
              <a:gd name="connsiteY0" fmla="*/ 0 h 880396"/>
              <a:gd name="connsiteX1" fmla="*/ 2424364 w 2837034"/>
              <a:gd name="connsiteY1" fmla="*/ 0 h 880396"/>
              <a:gd name="connsiteX2" fmla="*/ 2448176 w 2837034"/>
              <a:gd name="connsiteY2" fmla="*/ 10382 h 880396"/>
              <a:gd name="connsiteX3" fmla="*/ 2828319 w 2837034"/>
              <a:gd name="connsiteY3" fmla="*/ 417957 h 880396"/>
              <a:gd name="connsiteX4" fmla="*/ 2828319 w 2837034"/>
              <a:gd name="connsiteY4" fmla="*/ 462344 h 880396"/>
              <a:gd name="connsiteX5" fmla="*/ 2828414 w 2837034"/>
              <a:gd name="connsiteY5" fmla="*/ 462344 h 880396"/>
              <a:gd name="connsiteX6" fmla="*/ 2448271 w 2837034"/>
              <a:gd name="connsiteY6" fmla="*/ 870013 h 880396"/>
              <a:gd name="connsiteX7" fmla="*/ 2424459 w 2837034"/>
              <a:gd name="connsiteY7" fmla="*/ 880396 h 880396"/>
              <a:gd name="connsiteX8" fmla="*/ 32636 w 2837034"/>
              <a:gd name="connsiteY8" fmla="*/ 880396 h 880396"/>
              <a:gd name="connsiteX9" fmla="*/ 8824 w 2837034"/>
              <a:gd name="connsiteY9" fmla="*/ 825722 h 880396"/>
              <a:gd name="connsiteX10" fmla="*/ 347628 w 2837034"/>
              <a:gd name="connsiteY10" fmla="*/ 462439 h 880396"/>
              <a:gd name="connsiteX11" fmla="*/ 347628 w 2837034"/>
              <a:gd name="connsiteY11" fmla="*/ 418052 h 880396"/>
              <a:gd name="connsiteX12" fmla="*/ 8824 w 2837034"/>
              <a:gd name="connsiteY12" fmla="*/ 54673 h 880396"/>
              <a:gd name="connsiteX13" fmla="*/ 32636 w 2837034"/>
              <a:gd name="connsiteY13" fmla="*/ 0 h 88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37034" h="880396">
                <a:moveTo>
                  <a:pt x="32636" y="0"/>
                </a:moveTo>
                <a:lnTo>
                  <a:pt x="2424364" y="0"/>
                </a:lnTo>
                <a:cubicBezTo>
                  <a:pt x="2433413" y="0"/>
                  <a:pt x="2441985" y="3810"/>
                  <a:pt x="2448176" y="10382"/>
                </a:cubicBezTo>
                <a:lnTo>
                  <a:pt x="2828319" y="417957"/>
                </a:lnTo>
                <a:cubicBezTo>
                  <a:pt x="2839939" y="430530"/>
                  <a:pt x="2839939" y="449866"/>
                  <a:pt x="2828319" y="462344"/>
                </a:cubicBezTo>
                <a:lnTo>
                  <a:pt x="2828414" y="462344"/>
                </a:lnTo>
                <a:lnTo>
                  <a:pt x="2448271" y="870013"/>
                </a:lnTo>
                <a:cubicBezTo>
                  <a:pt x="2442080" y="876681"/>
                  <a:pt x="2433508" y="880396"/>
                  <a:pt x="2424459" y="880396"/>
                </a:cubicBezTo>
                <a:lnTo>
                  <a:pt x="32636" y="880396"/>
                </a:lnTo>
                <a:cubicBezTo>
                  <a:pt x="4156" y="880396"/>
                  <a:pt x="-10607" y="846487"/>
                  <a:pt x="8824" y="825722"/>
                </a:cubicBezTo>
                <a:lnTo>
                  <a:pt x="347628" y="462439"/>
                </a:lnTo>
                <a:cubicBezTo>
                  <a:pt x="359248" y="449961"/>
                  <a:pt x="359248" y="430530"/>
                  <a:pt x="347628" y="418052"/>
                </a:cubicBezTo>
                <a:lnTo>
                  <a:pt x="8824" y="54673"/>
                </a:lnTo>
                <a:cubicBezTo>
                  <a:pt x="-10512" y="33909"/>
                  <a:pt x="4252" y="0"/>
                  <a:pt x="32636" y="0"/>
                </a:cubicBezTo>
                <a:close/>
              </a:path>
            </a:pathLst>
          </a:custGeom>
          <a:gradFill>
            <a:gsLst>
              <a:gs pos="100000">
                <a:srgbClr val="61B839"/>
              </a:gs>
              <a:gs pos="0">
                <a:srgbClr val="48B239"/>
              </a:gs>
            </a:gsLst>
            <a:lin ang="0" scaled="0"/>
          </a:gradFill>
        </p:spPr>
        <p:txBody>
          <a:bodyPr wrap="square" anchor="ctr">
            <a:noAutofit/>
          </a:bodyPr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</a:defRPr>
            </a:lvl2pPr>
            <a:lvl3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3pPr>
            <a:lvl4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4pPr>
            <a:lvl5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C2485605-43CE-B832-2D4F-FD0A4613B3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3594" y="1395444"/>
            <a:ext cx="1895512" cy="588220"/>
          </a:xfrm>
          <a:custGeom>
            <a:avLst/>
            <a:gdLst>
              <a:gd name="connsiteX0" fmla="*/ 32636 w 2837034"/>
              <a:gd name="connsiteY0" fmla="*/ 0 h 880396"/>
              <a:gd name="connsiteX1" fmla="*/ 2424364 w 2837034"/>
              <a:gd name="connsiteY1" fmla="*/ 0 h 880396"/>
              <a:gd name="connsiteX2" fmla="*/ 2448176 w 2837034"/>
              <a:gd name="connsiteY2" fmla="*/ 10382 h 880396"/>
              <a:gd name="connsiteX3" fmla="*/ 2828319 w 2837034"/>
              <a:gd name="connsiteY3" fmla="*/ 417957 h 880396"/>
              <a:gd name="connsiteX4" fmla="*/ 2828319 w 2837034"/>
              <a:gd name="connsiteY4" fmla="*/ 462344 h 880396"/>
              <a:gd name="connsiteX5" fmla="*/ 2828414 w 2837034"/>
              <a:gd name="connsiteY5" fmla="*/ 462344 h 880396"/>
              <a:gd name="connsiteX6" fmla="*/ 2448271 w 2837034"/>
              <a:gd name="connsiteY6" fmla="*/ 870013 h 880396"/>
              <a:gd name="connsiteX7" fmla="*/ 2424459 w 2837034"/>
              <a:gd name="connsiteY7" fmla="*/ 880396 h 880396"/>
              <a:gd name="connsiteX8" fmla="*/ 32636 w 2837034"/>
              <a:gd name="connsiteY8" fmla="*/ 880396 h 880396"/>
              <a:gd name="connsiteX9" fmla="*/ 8824 w 2837034"/>
              <a:gd name="connsiteY9" fmla="*/ 825722 h 880396"/>
              <a:gd name="connsiteX10" fmla="*/ 347628 w 2837034"/>
              <a:gd name="connsiteY10" fmla="*/ 462439 h 880396"/>
              <a:gd name="connsiteX11" fmla="*/ 347628 w 2837034"/>
              <a:gd name="connsiteY11" fmla="*/ 418052 h 880396"/>
              <a:gd name="connsiteX12" fmla="*/ 8824 w 2837034"/>
              <a:gd name="connsiteY12" fmla="*/ 54673 h 880396"/>
              <a:gd name="connsiteX13" fmla="*/ 32636 w 2837034"/>
              <a:gd name="connsiteY13" fmla="*/ 0 h 88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37034" h="880396">
                <a:moveTo>
                  <a:pt x="32636" y="0"/>
                </a:moveTo>
                <a:lnTo>
                  <a:pt x="2424364" y="0"/>
                </a:lnTo>
                <a:cubicBezTo>
                  <a:pt x="2433413" y="0"/>
                  <a:pt x="2441985" y="3810"/>
                  <a:pt x="2448176" y="10382"/>
                </a:cubicBezTo>
                <a:lnTo>
                  <a:pt x="2828319" y="417957"/>
                </a:lnTo>
                <a:cubicBezTo>
                  <a:pt x="2839939" y="430530"/>
                  <a:pt x="2839939" y="449866"/>
                  <a:pt x="2828319" y="462344"/>
                </a:cubicBezTo>
                <a:lnTo>
                  <a:pt x="2828414" y="462344"/>
                </a:lnTo>
                <a:lnTo>
                  <a:pt x="2448271" y="870013"/>
                </a:lnTo>
                <a:cubicBezTo>
                  <a:pt x="2442080" y="876681"/>
                  <a:pt x="2433508" y="880396"/>
                  <a:pt x="2424459" y="880396"/>
                </a:cubicBezTo>
                <a:lnTo>
                  <a:pt x="32636" y="880396"/>
                </a:lnTo>
                <a:cubicBezTo>
                  <a:pt x="4156" y="880396"/>
                  <a:pt x="-10607" y="846487"/>
                  <a:pt x="8824" y="825722"/>
                </a:cubicBezTo>
                <a:lnTo>
                  <a:pt x="347628" y="462439"/>
                </a:lnTo>
                <a:cubicBezTo>
                  <a:pt x="359248" y="449961"/>
                  <a:pt x="359248" y="430530"/>
                  <a:pt x="347628" y="418052"/>
                </a:cubicBezTo>
                <a:lnTo>
                  <a:pt x="8824" y="54673"/>
                </a:lnTo>
                <a:cubicBezTo>
                  <a:pt x="-10512" y="33909"/>
                  <a:pt x="4252" y="0"/>
                  <a:pt x="32636" y="0"/>
                </a:cubicBezTo>
                <a:close/>
              </a:path>
            </a:pathLst>
          </a:custGeom>
          <a:gradFill>
            <a:gsLst>
              <a:gs pos="100000">
                <a:srgbClr val="7CBF38"/>
              </a:gs>
              <a:gs pos="0">
                <a:srgbClr val="61B839"/>
              </a:gs>
            </a:gsLst>
            <a:lin ang="0" scaled="0"/>
          </a:gradFill>
        </p:spPr>
        <p:txBody>
          <a:bodyPr wrap="square" anchor="ctr">
            <a:noAutofit/>
          </a:bodyPr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</a:defRPr>
            </a:lvl2pPr>
            <a:lvl3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3pPr>
            <a:lvl4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4pPr>
            <a:lvl5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A7827CA1-A707-2296-0556-D148014AAF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0016" y="1395444"/>
            <a:ext cx="1895512" cy="588220"/>
          </a:xfrm>
          <a:custGeom>
            <a:avLst/>
            <a:gdLst>
              <a:gd name="connsiteX0" fmla="*/ 32636 w 2837034"/>
              <a:gd name="connsiteY0" fmla="*/ 0 h 880396"/>
              <a:gd name="connsiteX1" fmla="*/ 2424364 w 2837034"/>
              <a:gd name="connsiteY1" fmla="*/ 0 h 880396"/>
              <a:gd name="connsiteX2" fmla="*/ 2448176 w 2837034"/>
              <a:gd name="connsiteY2" fmla="*/ 10382 h 880396"/>
              <a:gd name="connsiteX3" fmla="*/ 2828319 w 2837034"/>
              <a:gd name="connsiteY3" fmla="*/ 417957 h 880396"/>
              <a:gd name="connsiteX4" fmla="*/ 2828319 w 2837034"/>
              <a:gd name="connsiteY4" fmla="*/ 462344 h 880396"/>
              <a:gd name="connsiteX5" fmla="*/ 2828414 w 2837034"/>
              <a:gd name="connsiteY5" fmla="*/ 462344 h 880396"/>
              <a:gd name="connsiteX6" fmla="*/ 2448271 w 2837034"/>
              <a:gd name="connsiteY6" fmla="*/ 870013 h 880396"/>
              <a:gd name="connsiteX7" fmla="*/ 2424459 w 2837034"/>
              <a:gd name="connsiteY7" fmla="*/ 880396 h 880396"/>
              <a:gd name="connsiteX8" fmla="*/ 32636 w 2837034"/>
              <a:gd name="connsiteY8" fmla="*/ 880396 h 880396"/>
              <a:gd name="connsiteX9" fmla="*/ 8824 w 2837034"/>
              <a:gd name="connsiteY9" fmla="*/ 825722 h 880396"/>
              <a:gd name="connsiteX10" fmla="*/ 347628 w 2837034"/>
              <a:gd name="connsiteY10" fmla="*/ 462439 h 880396"/>
              <a:gd name="connsiteX11" fmla="*/ 347628 w 2837034"/>
              <a:gd name="connsiteY11" fmla="*/ 418052 h 880396"/>
              <a:gd name="connsiteX12" fmla="*/ 8824 w 2837034"/>
              <a:gd name="connsiteY12" fmla="*/ 54673 h 880396"/>
              <a:gd name="connsiteX13" fmla="*/ 32636 w 2837034"/>
              <a:gd name="connsiteY13" fmla="*/ 0 h 88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37034" h="880396">
                <a:moveTo>
                  <a:pt x="32636" y="0"/>
                </a:moveTo>
                <a:lnTo>
                  <a:pt x="2424364" y="0"/>
                </a:lnTo>
                <a:cubicBezTo>
                  <a:pt x="2433413" y="0"/>
                  <a:pt x="2441985" y="3810"/>
                  <a:pt x="2448176" y="10382"/>
                </a:cubicBezTo>
                <a:lnTo>
                  <a:pt x="2828319" y="417957"/>
                </a:lnTo>
                <a:cubicBezTo>
                  <a:pt x="2839939" y="430530"/>
                  <a:pt x="2839939" y="449866"/>
                  <a:pt x="2828319" y="462344"/>
                </a:cubicBezTo>
                <a:lnTo>
                  <a:pt x="2828414" y="462344"/>
                </a:lnTo>
                <a:lnTo>
                  <a:pt x="2448271" y="870013"/>
                </a:lnTo>
                <a:cubicBezTo>
                  <a:pt x="2442080" y="876681"/>
                  <a:pt x="2433508" y="880396"/>
                  <a:pt x="2424459" y="880396"/>
                </a:cubicBezTo>
                <a:lnTo>
                  <a:pt x="32636" y="880396"/>
                </a:lnTo>
                <a:cubicBezTo>
                  <a:pt x="4156" y="880396"/>
                  <a:pt x="-10607" y="846487"/>
                  <a:pt x="8824" y="825722"/>
                </a:cubicBezTo>
                <a:lnTo>
                  <a:pt x="347628" y="462439"/>
                </a:lnTo>
                <a:cubicBezTo>
                  <a:pt x="359248" y="449961"/>
                  <a:pt x="359248" y="430530"/>
                  <a:pt x="347628" y="418052"/>
                </a:cubicBezTo>
                <a:lnTo>
                  <a:pt x="8824" y="54673"/>
                </a:lnTo>
                <a:cubicBezTo>
                  <a:pt x="-10512" y="33909"/>
                  <a:pt x="4252" y="0"/>
                  <a:pt x="32636" y="0"/>
                </a:cubicBezTo>
                <a:close/>
              </a:path>
            </a:pathLst>
          </a:custGeom>
          <a:gradFill>
            <a:gsLst>
              <a:gs pos="100000">
                <a:srgbClr val="96C537"/>
              </a:gs>
              <a:gs pos="0">
                <a:srgbClr val="7CBF38"/>
              </a:gs>
            </a:gsLst>
            <a:lin ang="0" scaled="0"/>
          </a:gradFill>
        </p:spPr>
        <p:txBody>
          <a:bodyPr wrap="square" anchor="ctr">
            <a:noAutofit/>
          </a:bodyPr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</a:defRPr>
            </a:lvl2pPr>
            <a:lvl3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3pPr>
            <a:lvl4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4pPr>
            <a:lvl5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74790A9F-B4C0-AC7E-9FDE-A12F39336C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66438" y="1395444"/>
            <a:ext cx="1895512" cy="588220"/>
          </a:xfrm>
          <a:custGeom>
            <a:avLst/>
            <a:gdLst>
              <a:gd name="connsiteX0" fmla="*/ 32636 w 2837034"/>
              <a:gd name="connsiteY0" fmla="*/ 0 h 880396"/>
              <a:gd name="connsiteX1" fmla="*/ 2424364 w 2837034"/>
              <a:gd name="connsiteY1" fmla="*/ 0 h 880396"/>
              <a:gd name="connsiteX2" fmla="*/ 2448176 w 2837034"/>
              <a:gd name="connsiteY2" fmla="*/ 10382 h 880396"/>
              <a:gd name="connsiteX3" fmla="*/ 2828319 w 2837034"/>
              <a:gd name="connsiteY3" fmla="*/ 417957 h 880396"/>
              <a:gd name="connsiteX4" fmla="*/ 2828319 w 2837034"/>
              <a:gd name="connsiteY4" fmla="*/ 462344 h 880396"/>
              <a:gd name="connsiteX5" fmla="*/ 2828414 w 2837034"/>
              <a:gd name="connsiteY5" fmla="*/ 462344 h 880396"/>
              <a:gd name="connsiteX6" fmla="*/ 2448271 w 2837034"/>
              <a:gd name="connsiteY6" fmla="*/ 870013 h 880396"/>
              <a:gd name="connsiteX7" fmla="*/ 2424459 w 2837034"/>
              <a:gd name="connsiteY7" fmla="*/ 880396 h 880396"/>
              <a:gd name="connsiteX8" fmla="*/ 32636 w 2837034"/>
              <a:gd name="connsiteY8" fmla="*/ 880396 h 880396"/>
              <a:gd name="connsiteX9" fmla="*/ 8824 w 2837034"/>
              <a:gd name="connsiteY9" fmla="*/ 825722 h 880396"/>
              <a:gd name="connsiteX10" fmla="*/ 347628 w 2837034"/>
              <a:gd name="connsiteY10" fmla="*/ 462439 h 880396"/>
              <a:gd name="connsiteX11" fmla="*/ 347628 w 2837034"/>
              <a:gd name="connsiteY11" fmla="*/ 418052 h 880396"/>
              <a:gd name="connsiteX12" fmla="*/ 8824 w 2837034"/>
              <a:gd name="connsiteY12" fmla="*/ 54673 h 880396"/>
              <a:gd name="connsiteX13" fmla="*/ 32636 w 2837034"/>
              <a:gd name="connsiteY13" fmla="*/ 0 h 88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37034" h="880396">
                <a:moveTo>
                  <a:pt x="32636" y="0"/>
                </a:moveTo>
                <a:lnTo>
                  <a:pt x="2424364" y="0"/>
                </a:lnTo>
                <a:cubicBezTo>
                  <a:pt x="2433413" y="0"/>
                  <a:pt x="2441985" y="3810"/>
                  <a:pt x="2448176" y="10382"/>
                </a:cubicBezTo>
                <a:lnTo>
                  <a:pt x="2828319" y="417957"/>
                </a:lnTo>
                <a:cubicBezTo>
                  <a:pt x="2839939" y="430530"/>
                  <a:pt x="2839939" y="449866"/>
                  <a:pt x="2828319" y="462344"/>
                </a:cubicBezTo>
                <a:lnTo>
                  <a:pt x="2828414" y="462344"/>
                </a:lnTo>
                <a:lnTo>
                  <a:pt x="2448271" y="870013"/>
                </a:lnTo>
                <a:cubicBezTo>
                  <a:pt x="2442080" y="876681"/>
                  <a:pt x="2433508" y="880396"/>
                  <a:pt x="2424459" y="880396"/>
                </a:cubicBezTo>
                <a:lnTo>
                  <a:pt x="32636" y="880396"/>
                </a:lnTo>
                <a:cubicBezTo>
                  <a:pt x="4156" y="880396"/>
                  <a:pt x="-10607" y="846487"/>
                  <a:pt x="8824" y="825722"/>
                </a:cubicBezTo>
                <a:lnTo>
                  <a:pt x="347628" y="462439"/>
                </a:lnTo>
                <a:cubicBezTo>
                  <a:pt x="359248" y="449961"/>
                  <a:pt x="359248" y="430530"/>
                  <a:pt x="347628" y="418052"/>
                </a:cubicBezTo>
                <a:lnTo>
                  <a:pt x="8824" y="54673"/>
                </a:lnTo>
                <a:cubicBezTo>
                  <a:pt x="-10512" y="33909"/>
                  <a:pt x="4252" y="0"/>
                  <a:pt x="32636" y="0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47000">
                <a:srgbClr val="96C537"/>
              </a:gs>
            </a:gsLst>
            <a:lin ang="0" scaled="0"/>
          </a:gradFill>
        </p:spPr>
        <p:txBody>
          <a:bodyPr wrap="square" anchor="ctr">
            <a:noAutofit/>
          </a:bodyPr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</a:defRPr>
            </a:lvl2pPr>
            <a:lvl3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3pPr>
            <a:lvl4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4pPr>
            <a:lvl5pPr marL="0" indent="0" algn="ctr">
              <a:spcBef>
                <a:spcPts val="600"/>
              </a:spcBef>
              <a:buNone/>
              <a:defRPr sz="13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41" name="Textplatzhalter 17">
            <a:extLst>
              <a:ext uri="{FF2B5EF4-FFF2-40B4-BE49-F238E27FC236}">
                <a16:creationId xmlns:a16="http://schemas.microsoft.com/office/drawing/2014/main" id="{DD5A0110-673A-3415-B2AE-85070C6381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28" y="2181640"/>
            <a:ext cx="1648234" cy="75093"/>
          </a:xfrm>
          <a:solidFill>
            <a:schemeClr val="tx2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noFill/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278D6A12-F00A-6225-A75B-E998B6490A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328" y="2256733"/>
            <a:ext cx="1648234" cy="1937132"/>
          </a:xfrm>
          <a:solidFill>
            <a:schemeClr val="bg1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accent4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46" name="Textplatzhalter 17">
            <a:extLst>
              <a:ext uri="{FF2B5EF4-FFF2-40B4-BE49-F238E27FC236}">
                <a16:creationId xmlns:a16="http://schemas.microsoft.com/office/drawing/2014/main" id="{AE79524F-AC65-B6B0-E6DA-07A7A25BB0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40750" y="2181640"/>
            <a:ext cx="1648234" cy="75093"/>
          </a:xfrm>
          <a:solidFill>
            <a:schemeClr val="tx2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noFill/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platzhalter 17">
            <a:extLst>
              <a:ext uri="{FF2B5EF4-FFF2-40B4-BE49-F238E27FC236}">
                <a16:creationId xmlns:a16="http://schemas.microsoft.com/office/drawing/2014/main" id="{8749C91D-3CC7-5D9E-1FA7-A30AD21A67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40750" y="2256733"/>
            <a:ext cx="1648234" cy="740849"/>
          </a:xfrm>
          <a:solidFill>
            <a:schemeClr val="bg1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accent4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48" name="Textplatzhalter 17">
            <a:extLst>
              <a:ext uri="{FF2B5EF4-FFF2-40B4-BE49-F238E27FC236}">
                <a16:creationId xmlns:a16="http://schemas.microsoft.com/office/drawing/2014/main" id="{E92D9864-8E6E-0115-ABFE-5DE81DEB5B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47172" y="2181640"/>
            <a:ext cx="1648234" cy="75093"/>
          </a:xfrm>
          <a:solidFill>
            <a:schemeClr val="tx2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noFill/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platzhalter 17">
            <a:extLst>
              <a:ext uri="{FF2B5EF4-FFF2-40B4-BE49-F238E27FC236}">
                <a16:creationId xmlns:a16="http://schemas.microsoft.com/office/drawing/2014/main" id="{5369E930-1A0D-44D2-5EAE-A41C8ADFA4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47172" y="2256733"/>
            <a:ext cx="1648234" cy="1172267"/>
          </a:xfrm>
          <a:solidFill>
            <a:schemeClr val="bg1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accent4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50" name="Textplatzhalter 17">
            <a:extLst>
              <a:ext uri="{FF2B5EF4-FFF2-40B4-BE49-F238E27FC236}">
                <a16:creationId xmlns:a16="http://schemas.microsoft.com/office/drawing/2014/main" id="{406C2A66-0794-10EA-5C60-756323DA207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53594" y="2181640"/>
            <a:ext cx="1648234" cy="75093"/>
          </a:xfrm>
          <a:solidFill>
            <a:schemeClr val="accent3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noFill/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platzhalter 17">
            <a:extLst>
              <a:ext uri="{FF2B5EF4-FFF2-40B4-BE49-F238E27FC236}">
                <a16:creationId xmlns:a16="http://schemas.microsoft.com/office/drawing/2014/main" id="{7BEC801A-A86F-1448-28FA-8427BD4C68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53594" y="2256733"/>
            <a:ext cx="1648234" cy="1536209"/>
          </a:xfrm>
          <a:solidFill>
            <a:schemeClr val="bg1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accent4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52" name="Textplatzhalter 17">
            <a:extLst>
              <a:ext uri="{FF2B5EF4-FFF2-40B4-BE49-F238E27FC236}">
                <a16:creationId xmlns:a16="http://schemas.microsoft.com/office/drawing/2014/main" id="{B8FA636D-6A29-1914-B382-86CACC20D6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60016" y="2189652"/>
            <a:ext cx="1648234" cy="75093"/>
          </a:xfrm>
          <a:solidFill>
            <a:schemeClr val="accent4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noFill/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platzhalter 17">
            <a:extLst>
              <a:ext uri="{FF2B5EF4-FFF2-40B4-BE49-F238E27FC236}">
                <a16:creationId xmlns:a16="http://schemas.microsoft.com/office/drawing/2014/main" id="{D4B1CA39-2975-A387-7887-84B5DE92DE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60016" y="2264744"/>
            <a:ext cx="1648234" cy="1684931"/>
          </a:xfrm>
          <a:solidFill>
            <a:schemeClr val="bg1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accent4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54" name="Textplatzhalter 17">
            <a:extLst>
              <a:ext uri="{FF2B5EF4-FFF2-40B4-BE49-F238E27FC236}">
                <a16:creationId xmlns:a16="http://schemas.microsoft.com/office/drawing/2014/main" id="{83D882ED-1684-4023-8E56-1676758F955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66438" y="2189652"/>
            <a:ext cx="1648234" cy="75093"/>
          </a:xfrm>
          <a:solidFill>
            <a:schemeClr val="accent4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noFill/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platzhalter 17">
            <a:extLst>
              <a:ext uri="{FF2B5EF4-FFF2-40B4-BE49-F238E27FC236}">
                <a16:creationId xmlns:a16="http://schemas.microsoft.com/office/drawing/2014/main" id="{4DA8C98C-61E6-4A3F-4E98-BB9E3736774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66438" y="2264744"/>
            <a:ext cx="1648234" cy="1909719"/>
          </a:xfrm>
          <a:solidFill>
            <a:schemeClr val="bg1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accent4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56" name="Textplatzhalter 17">
            <a:extLst>
              <a:ext uri="{FF2B5EF4-FFF2-40B4-BE49-F238E27FC236}">
                <a16:creationId xmlns:a16="http://schemas.microsoft.com/office/drawing/2014/main" id="{3C469D1B-EF61-896A-3D82-97081F0AA2F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34328" y="4376678"/>
            <a:ext cx="1648234" cy="75093"/>
          </a:xfrm>
          <a:solidFill>
            <a:schemeClr val="accent3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noFill/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platzhalter 17">
            <a:extLst>
              <a:ext uri="{FF2B5EF4-FFF2-40B4-BE49-F238E27FC236}">
                <a16:creationId xmlns:a16="http://schemas.microsoft.com/office/drawing/2014/main" id="{F0BD655D-3919-508E-F37E-247DE992FE4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4328" y="4451771"/>
            <a:ext cx="1648234" cy="1575967"/>
          </a:xfrm>
          <a:solidFill>
            <a:schemeClr val="bg1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accent4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58" name="Textplatzhalter 17">
            <a:extLst>
              <a:ext uri="{FF2B5EF4-FFF2-40B4-BE49-F238E27FC236}">
                <a16:creationId xmlns:a16="http://schemas.microsoft.com/office/drawing/2014/main" id="{3E41978B-B1A1-B492-BE25-C123CB8BE2C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440750" y="4376678"/>
            <a:ext cx="1648234" cy="75093"/>
          </a:xfrm>
          <a:solidFill>
            <a:schemeClr val="tx2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noFill/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platzhalter 17">
            <a:extLst>
              <a:ext uri="{FF2B5EF4-FFF2-40B4-BE49-F238E27FC236}">
                <a16:creationId xmlns:a16="http://schemas.microsoft.com/office/drawing/2014/main" id="{62B7BE67-12C5-6A29-5EC5-B0ED24B267F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0750" y="4451771"/>
            <a:ext cx="1648234" cy="1575967"/>
          </a:xfrm>
          <a:solidFill>
            <a:schemeClr val="bg1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accent4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60" name="Textplatzhalter 17">
            <a:extLst>
              <a:ext uri="{FF2B5EF4-FFF2-40B4-BE49-F238E27FC236}">
                <a16:creationId xmlns:a16="http://schemas.microsoft.com/office/drawing/2014/main" id="{D8277FD7-C1FD-BCDE-5E9C-1E5FAC14C13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440750" y="3152899"/>
            <a:ext cx="1648234" cy="75093"/>
          </a:xfrm>
          <a:solidFill>
            <a:schemeClr val="accent3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noFill/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platzhalter 17">
            <a:extLst>
              <a:ext uri="{FF2B5EF4-FFF2-40B4-BE49-F238E27FC236}">
                <a16:creationId xmlns:a16="http://schemas.microsoft.com/office/drawing/2014/main" id="{9ACF0FDA-5BD3-73FE-E0CB-F96F339394E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0750" y="3227993"/>
            <a:ext cx="1648234" cy="979590"/>
          </a:xfrm>
          <a:solidFill>
            <a:schemeClr val="bg1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accent4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62" name="Textplatzhalter 17">
            <a:extLst>
              <a:ext uri="{FF2B5EF4-FFF2-40B4-BE49-F238E27FC236}">
                <a16:creationId xmlns:a16="http://schemas.microsoft.com/office/drawing/2014/main" id="{3637D785-A38C-D084-5249-9557B845ECF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82587" y="5357465"/>
            <a:ext cx="900000" cy="75093"/>
          </a:xfrm>
          <a:solidFill>
            <a:schemeClr val="tx2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noFill/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platzhalter 17">
            <a:extLst>
              <a:ext uri="{FF2B5EF4-FFF2-40B4-BE49-F238E27FC236}">
                <a16:creationId xmlns:a16="http://schemas.microsoft.com/office/drawing/2014/main" id="{833C22F3-2A60-5F12-DB11-2466F69F2FE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882587" y="5432558"/>
            <a:ext cx="900000" cy="570585"/>
          </a:xfrm>
          <a:solidFill>
            <a:schemeClr val="bg1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00" b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buNone/>
              <a:defRPr sz="1200" b="0">
                <a:solidFill>
                  <a:schemeClr val="accent4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64" name="Textplatzhalter 17">
            <a:extLst>
              <a:ext uri="{FF2B5EF4-FFF2-40B4-BE49-F238E27FC236}">
                <a16:creationId xmlns:a16="http://schemas.microsoft.com/office/drawing/2014/main" id="{A6EB2E57-F6C4-5454-89EB-BB8F48A8BB6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919900" y="5358090"/>
            <a:ext cx="900000" cy="75093"/>
          </a:xfrm>
          <a:solidFill>
            <a:schemeClr val="accent3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noFill/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platzhalter 17">
            <a:extLst>
              <a:ext uri="{FF2B5EF4-FFF2-40B4-BE49-F238E27FC236}">
                <a16:creationId xmlns:a16="http://schemas.microsoft.com/office/drawing/2014/main" id="{E581D0F0-B314-C8CB-C14F-AD927041523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19900" y="5433183"/>
            <a:ext cx="900000" cy="570585"/>
          </a:xfrm>
          <a:solidFill>
            <a:schemeClr val="bg1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00" b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buNone/>
              <a:defRPr sz="1200" b="0">
                <a:solidFill>
                  <a:schemeClr val="accent4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66" name="Textplatzhalter 17">
            <a:extLst>
              <a:ext uri="{FF2B5EF4-FFF2-40B4-BE49-F238E27FC236}">
                <a16:creationId xmlns:a16="http://schemas.microsoft.com/office/drawing/2014/main" id="{2CE41796-20F2-3264-0E5E-2B3B6E0D279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960016" y="5357465"/>
            <a:ext cx="900000" cy="75093"/>
          </a:xfrm>
          <a:solidFill>
            <a:schemeClr val="accent4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144000" rIns="0" bIns="0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b="0">
                <a:noFill/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platzhalter 17">
            <a:extLst>
              <a:ext uri="{FF2B5EF4-FFF2-40B4-BE49-F238E27FC236}">
                <a16:creationId xmlns:a16="http://schemas.microsoft.com/office/drawing/2014/main" id="{09A2F6D6-0F38-C177-9D0B-35B7F823414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0016" y="5432558"/>
            <a:ext cx="900000" cy="570585"/>
          </a:xfrm>
          <a:solidFill>
            <a:schemeClr val="bg1"/>
          </a:solidFill>
          <a:effectLst>
            <a:outerShdw blurRad="50800" dist="63500" dir="5400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00" b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buNone/>
              <a:defRPr sz="1200" b="0">
                <a:solidFill>
                  <a:schemeClr val="accent4"/>
                </a:solidFill>
                <a:latin typeface="+mn-lt"/>
              </a:defRPr>
            </a:lvl3pPr>
            <a:lvl4pPr marL="0" indent="0" algn="ctr">
              <a:buNone/>
              <a:defRPr sz="12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69" name="Textplatzhalter 68">
            <a:extLst>
              <a:ext uri="{FF2B5EF4-FFF2-40B4-BE49-F238E27FC236}">
                <a16:creationId xmlns:a16="http://schemas.microsoft.com/office/drawing/2014/main" id="{5C9C1CB6-C39E-34FB-DC30-84A21F55597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83150" y="4975358"/>
            <a:ext cx="3079750" cy="324759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>
                <a:solidFill>
                  <a:schemeClr val="tx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700">
                <a:solidFill>
                  <a:schemeClr val="tx2"/>
                </a:solidFill>
              </a:defRPr>
            </a:lvl2pPr>
            <a:lvl3pPr marL="0" indent="0">
              <a:buNone/>
              <a:defRPr sz="1700">
                <a:solidFill>
                  <a:schemeClr val="tx2"/>
                </a:solidFill>
              </a:defRPr>
            </a:lvl3pPr>
            <a:lvl4pPr marL="0" indent="0">
              <a:buNone/>
              <a:defRPr sz="1700">
                <a:solidFill>
                  <a:schemeClr val="tx2"/>
                </a:solidFill>
              </a:defRPr>
            </a:lvl4pPr>
            <a:lvl5pPr marL="0" indent="0">
              <a:buNone/>
              <a:defRPr sz="17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71" name="Textplatzhalter 70">
            <a:extLst>
              <a:ext uri="{FF2B5EF4-FFF2-40B4-BE49-F238E27FC236}">
                <a16:creationId xmlns:a16="http://schemas.microsoft.com/office/drawing/2014/main" id="{59E95A58-991F-D2A3-68B5-B62D051CB85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115300" y="4972050"/>
            <a:ext cx="3733799" cy="10556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 typeface="Arial" panose="020B0604020202020204" pitchFamily="34" charset="0"/>
              <a:buNone/>
              <a:defRPr sz="1100"/>
            </a:lvl1pPr>
            <a:lvl2pPr marL="0" indent="0">
              <a:spcBef>
                <a:spcPts val="300"/>
              </a:spcBef>
              <a:buFont typeface="Arial" panose="020B0604020202020204" pitchFamily="34" charset="0"/>
              <a:buNone/>
              <a:defRPr sz="1100"/>
            </a:lvl2pPr>
            <a:lvl3pPr marL="228600" indent="-228600">
              <a:spcBef>
                <a:spcPts val="300"/>
              </a:spcBef>
              <a:buClr>
                <a:schemeClr val="tx1"/>
              </a:buClr>
              <a:buFont typeface="+mj-lt"/>
              <a:buAutoNum type="arabicPeriod"/>
              <a:defRPr sz="1100"/>
            </a:lvl3pPr>
            <a:lvl4pPr marL="0" indent="0">
              <a:buNone/>
              <a:defRPr sz="1100"/>
            </a:lvl4pPr>
            <a:lvl5pPr marL="0" indent="0">
              <a:buNone/>
              <a:defRPr sz="11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2EAB089-BE0C-71AC-5B9B-90CC316D182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709593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49765-0F32-AB00-6971-AC023523E6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478452" cy="1260000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F3CF9B9-142C-5F4D-36E6-1862C8C892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4762" y="1822093"/>
            <a:ext cx="5413351" cy="36512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accent3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FBF3EE-A6DD-1F58-3E2C-7629D52C20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4762" y="2203101"/>
            <a:ext cx="5413351" cy="662019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BAEEB-495A-D7D9-6B67-1ADB870B43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4762" y="2936886"/>
            <a:ext cx="5413351" cy="36512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accent4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3919F83-D99F-F940-0B00-9633D2D8FD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4762" y="3317894"/>
            <a:ext cx="5413351" cy="1040746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F67C76B-AF70-672F-C06E-B0621ED66A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4762" y="4397383"/>
            <a:ext cx="5413351" cy="36512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accent5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8B3BAC6-5CC6-9E0F-C065-498925716B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4762" y="4778391"/>
            <a:ext cx="5413351" cy="662289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0C599F-67C5-6598-EFF1-07C55804236D}"/>
              </a:ext>
            </a:extLst>
          </p:cNvPr>
          <p:cNvSpPr/>
          <p:nvPr userDrawn="1"/>
        </p:nvSpPr>
        <p:spPr>
          <a:xfrm>
            <a:off x="0" y="5654040"/>
            <a:ext cx="12192000" cy="1203959"/>
          </a:xfrm>
          <a:prstGeom prst="rect">
            <a:avLst/>
          </a:prstGeom>
          <a:gradFill>
            <a:gsLst>
              <a:gs pos="56000">
                <a:schemeClr val="tx2"/>
              </a:gs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566255-BA56-8DE9-2917-10DBFCD0340F}"/>
              </a:ext>
            </a:extLst>
          </p:cNvPr>
          <p:cNvSpPr/>
          <p:nvPr userDrawn="1"/>
        </p:nvSpPr>
        <p:spPr>
          <a:xfrm>
            <a:off x="-2" y="6237287"/>
            <a:ext cx="12192002" cy="620713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4F771CC-AE38-B67C-EE26-5A15D9C2AA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FAF323-1451-29FC-BAFA-2DCBB9387424}"/>
              </a:ext>
            </a:extLst>
          </p:cNvPr>
          <p:cNvSpPr/>
          <p:nvPr userDrawn="1"/>
        </p:nvSpPr>
        <p:spPr>
          <a:xfrm rot="5400000">
            <a:off x="6082843" y="-485878"/>
            <a:ext cx="59802" cy="12225488"/>
          </a:xfrm>
          <a:prstGeom prst="rect">
            <a:avLst/>
          </a:prstGeom>
          <a:gradFill flip="none" rotWithShape="0">
            <a:gsLst>
              <a:gs pos="100000">
                <a:srgbClr val="E8E7E6"/>
              </a:gs>
              <a:gs pos="0">
                <a:srgbClr val="E8E7E6"/>
              </a:gs>
              <a:gs pos="24000">
                <a:srgbClr val="918D91"/>
              </a:gs>
              <a:gs pos="75000">
                <a:srgbClr val="918D91"/>
              </a:gs>
              <a:gs pos="52000">
                <a:srgbClr val="F2F1F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D78C8F3-2B86-9115-13F3-F6298B6140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6008" y="5653611"/>
            <a:ext cx="9439984" cy="5836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tabLst/>
              <a:defRPr sz="2200" b="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400"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15838F0-F5BA-F313-695B-2D2E479BF6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FF3EA-95A9-125C-E184-ECF4CC7D97DE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/>
              <a:t>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092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66693F5-98D2-4968-AC84-6E543A2001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74713" y="1228630"/>
            <a:ext cx="10173600" cy="4917600"/>
          </a:xfrm>
          <a:solidFill>
            <a:schemeClr val="bg1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0CAAD-A284-AC02-83FF-552ECE1FE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945470" cy="828000"/>
          </a:xfrm>
        </p:spPr>
        <p:txBody>
          <a:bodyPr/>
          <a:lstStyle>
            <a:lvl1pPr rtl="0"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0F62F-5F95-2F74-99AC-212EAC1D18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B4E5B7A5-0D33-BB34-5AFE-B644A17028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52430" y="1544476"/>
            <a:ext cx="3600000" cy="218272"/>
          </a:xfrm>
        </p:spPr>
        <p:txBody>
          <a:bodyPr>
            <a:normAutofit/>
          </a:bodyPr>
          <a:lstStyle>
            <a:lvl1pPr marL="0" indent="0" algn="l">
              <a:spcAft>
                <a:spcPts val="300"/>
              </a:spcAft>
              <a:buFont typeface="Arial" panose="020B0604020202020204" pitchFamily="34" charset="0"/>
              <a:buNone/>
              <a:defRPr sz="1600" b="1">
                <a:solidFill>
                  <a:schemeClr val="accent5"/>
                </a:solidFill>
                <a:latin typeface="Teva Sans" panose="020B0604030202020203" pitchFamily="34" charset="0"/>
              </a:defRPr>
            </a:lvl1pPr>
            <a:lvl2pPr marL="0" indent="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108000" indent="-10800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08000" indent="-10800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108000" indent="-10800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subtitle (if needed)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C43B11E-6C7F-54D0-9A32-15D1F5EC778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46224" y="2010076"/>
            <a:ext cx="9099551" cy="3682698"/>
          </a:xfrm>
        </p:spPr>
        <p:txBody>
          <a:bodyPr bIns="1440000" anchor="ctr">
            <a:norm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one</a:t>
            </a:r>
            <a:r>
              <a:rPr lang="de-DE" dirty="0"/>
              <a:t> of the </a:t>
            </a:r>
            <a:r>
              <a:rPr lang="de-DE" dirty="0" err="1"/>
              <a:t>icons</a:t>
            </a:r>
            <a:r>
              <a:rPr lang="de-DE" dirty="0"/>
              <a:t> to </a:t>
            </a:r>
            <a:r>
              <a:rPr lang="de-DE" dirty="0" err="1"/>
              <a:t>add</a:t>
            </a:r>
            <a:r>
              <a:rPr lang="de-DE" dirty="0"/>
              <a:t> an </a:t>
            </a:r>
            <a:r>
              <a:rPr lang="de-DE" dirty="0" err="1"/>
              <a:t>image</a:t>
            </a:r>
            <a:r>
              <a:rPr lang="de-DE" dirty="0"/>
              <a:t>/</a:t>
            </a:r>
            <a:r>
              <a:rPr lang="de-DE" dirty="0" err="1"/>
              <a:t>table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</a:t>
            </a:r>
            <a:r>
              <a:rPr lang="de-DE" dirty="0" err="1"/>
              <a:t>video</a:t>
            </a:r>
            <a:endParaRPr lang="en-GB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87A6051-02CE-0948-F396-FB1D03389B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670597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7D5B8D2A-575B-D00D-2513-66E372057B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3888" y="1683900"/>
            <a:ext cx="5374800" cy="4374000"/>
          </a:xfrm>
          <a:solidFill>
            <a:schemeClr val="bg1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6FEC517-5F83-687D-5043-D08636DB6F7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93313" y="1702950"/>
            <a:ext cx="5374800" cy="4374000"/>
          </a:xfrm>
          <a:solidFill>
            <a:schemeClr val="bg1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7659EE-87FD-4F05-AD40-B4E3E7F95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944225" cy="1073150"/>
          </a:xfrm>
        </p:spPr>
        <p:txBody>
          <a:bodyPr>
            <a:normAutofit/>
          </a:bodyPr>
          <a:lstStyle/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EC8EA55-8D98-FBBA-9A1E-AA5F07CB15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44981F08-B757-44A4-60E8-1B2B3877FF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9402" y="1948069"/>
            <a:ext cx="4820144" cy="581201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1800"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97FD61FD-6355-76C1-35F3-1A5BE041A3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9402" y="5520237"/>
            <a:ext cx="4820144" cy="530043"/>
          </a:xfrm>
        </p:spPr>
        <p:txBody>
          <a:bodyPr>
            <a:normAutofit/>
          </a:bodyPr>
          <a:lstStyle>
            <a:lvl1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100" b="0">
                <a:solidFill>
                  <a:schemeClr val="accent3"/>
                </a:solidFill>
                <a:latin typeface="+mn-lt"/>
              </a:defRPr>
            </a:lvl1pPr>
            <a:lvl2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100">
                <a:solidFill>
                  <a:schemeClr val="accent3"/>
                </a:solidFill>
                <a:latin typeface="+mn-lt"/>
              </a:defRPr>
            </a:lvl2pPr>
            <a:lvl3pPr marL="171450" indent="-171450">
              <a:buFont typeface="Arial" panose="020B0604020202020204" pitchFamily="34" charset="0"/>
              <a:buChar char="•"/>
              <a:defRPr sz="1100">
                <a:latin typeface="+mn-lt"/>
              </a:defRPr>
            </a:lvl3pPr>
            <a:lvl4pPr marL="171450" indent="-171450">
              <a:buFont typeface="Arial" panose="020B0604020202020204" pitchFamily="34" charset="0"/>
              <a:buChar char="•"/>
              <a:defRPr sz="1100">
                <a:latin typeface="+mn-lt"/>
              </a:defRPr>
            </a:lvl4pPr>
            <a:lvl5pPr marL="171450" indent="-171450">
              <a:buFont typeface="Arial" panose="020B0604020202020204" pitchFamily="34" charset="0"/>
              <a:buChar char="•"/>
              <a:defRPr sz="1100"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CE3D81C7-0E38-FEB2-82E4-B427DB20F53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26210" y="5514190"/>
            <a:ext cx="4820144" cy="530043"/>
          </a:xfrm>
        </p:spPr>
        <p:txBody>
          <a:bodyPr>
            <a:normAutofit/>
          </a:bodyPr>
          <a:lstStyle>
            <a:lvl1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100" b="0">
                <a:solidFill>
                  <a:schemeClr val="accent3"/>
                </a:solidFill>
                <a:latin typeface="+mn-lt"/>
              </a:defRPr>
            </a:lvl1pPr>
            <a:lvl2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100">
                <a:solidFill>
                  <a:schemeClr val="accent3"/>
                </a:solidFill>
                <a:latin typeface="+mn-lt"/>
              </a:defRPr>
            </a:lvl2pPr>
            <a:lvl3pPr marL="171450" indent="-171450">
              <a:buFont typeface="Arial" panose="020B0604020202020204" pitchFamily="34" charset="0"/>
              <a:buChar char="•"/>
              <a:defRPr sz="1100">
                <a:latin typeface="+mn-lt"/>
              </a:defRPr>
            </a:lvl3pPr>
            <a:lvl4pPr marL="171450" indent="-171450">
              <a:buFont typeface="Arial" panose="020B0604020202020204" pitchFamily="34" charset="0"/>
              <a:buChar char="•"/>
              <a:defRPr sz="1100">
                <a:latin typeface="+mn-lt"/>
              </a:defRPr>
            </a:lvl4pPr>
            <a:lvl5pPr marL="171450" indent="-171450">
              <a:buFont typeface="Arial" panose="020B0604020202020204" pitchFamily="34" charset="0"/>
              <a:buChar char="•"/>
              <a:defRPr sz="1100"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AA7F018F-8708-391B-B6DE-30EAFAE4393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9402" y="2552803"/>
            <a:ext cx="4820144" cy="4013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buNone/>
              <a:defRPr sz="1200" b="0">
                <a:latin typeface="+mn-lt"/>
              </a:defRPr>
            </a:lvl3pPr>
            <a:lvl4pPr marL="0" indent="0">
              <a:buNone/>
              <a:defRPr sz="1200" b="0">
                <a:latin typeface="+mn-lt"/>
              </a:defRPr>
            </a:lvl4pPr>
            <a:lvl5pPr marL="0" indent="0">
              <a:buNone/>
              <a:defRPr sz="1200" b="0"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D12800AA-C897-2DD1-071C-FFF7EA75AD4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26210" y="1941796"/>
            <a:ext cx="4820144" cy="581201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1800"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63595D4-575F-503D-D796-19ED1478B7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26210" y="2546530"/>
            <a:ext cx="4820144" cy="4013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buNone/>
              <a:defRPr sz="1200" b="0">
                <a:latin typeface="+mn-lt"/>
              </a:defRPr>
            </a:lvl3pPr>
            <a:lvl4pPr marL="0" indent="0">
              <a:buNone/>
              <a:defRPr sz="1200" b="0">
                <a:latin typeface="+mn-lt"/>
              </a:defRPr>
            </a:lvl4pPr>
            <a:lvl5pPr marL="0" indent="0">
              <a:buNone/>
              <a:defRPr sz="1200" b="0">
                <a:latin typeface="+mn-lt"/>
              </a:defRPr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AEF8F39-D3DB-8D46-7EAD-F867B62E74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28A3470B-F987-E755-D7D4-6F44A823A55B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69403" y="2955264"/>
            <a:ext cx="4820143" cy="2441504"/>
          </a:xfrm>
        </p:spPr>
        <p:txBody>
          <a:bodyPr bIns="1440000" anchor="ctr">
            <a:norm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one</a:t>
            </a:r>
            <a:r>
              <a:rPr lang="de-DE" dirty="0"/>
              <a:t> of the </a:t>
            </a:r>
            <a:r>
              <a:rPr lang="de-DE" dirty="0" err="1"/>
              <a:t>icons</a:t>
            </a:r>
            <a:r>
              <a:rPr lang="de-DE" dirty="0"/>
              <a:t> to </a:t>
            </a:r>
            <a:r>
              <a:rPr lang="de-DE" dirty="0" err="1"/>
              <a:t>add</a:t>
            </a:r>
            <a:r>
              <a:rPr lang="de-DE" dirty="0"/>
              <a:t> an </a:t>
            </a:r>
            <a:r>
              <a:rPr lang="de-DE" dirty="0" err="1"/>
              <a:t>image</a:t>
            </a:r>
            <a:r>
              <a:rPr lang="de-DE" dirty="0"/>
              <a:t>/</a:t>
            </a:r>
            <a:r>
              <a:rPr lang="de-DE" dirty="0" err="1"/>
              <a:t>table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</a:t>
            </a:r>
            <a:r>
              <a:rPr lang="de-DE" dirty="0" err="1"/>
              <a:t>video</a:t>
            </a:r>
            <a:endParaRPr lang="en-GB" dirty="0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E826416F-2002-5AA2-6C70-26279411F5E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526211" y="2955264"/>
            <a:ext cx="4820143" cy="2441504"/>
          </a:xfrm>
        </p:spPr>
        <p:txBody>
          <a:bodyPr bIns="1440000" anchor="ctr">
            <a:norm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one</a:t>
            </a:r>
            <a:r>
              <a:rPr lang="de-DE" dirty="0"/>
              <a:t> of the </a:t>
            </a:r>
            <a:r>
              <a:rPr lang="de-DE" dirty="0" err="1"/>
              <a:t>icons</a:t>
            </a:r>
            <a:r>
              <a:rPr lang="de-DE" dirty="0"/>
              <a:t> to </a:t>
            </a:r>
            <a:r>
              <a:rPr lang="de-DE" dirty="0" err="1"/>
              <a:t>add</a:t>
            </a:r>
            <a:r>
              <a:rPr lang="de-DE" dirty="0"/>
              <a:t> an </a:t>
            </a:r>
            <a:r>
              <a:rPr lang="de-DE" dirty="0" err="1"/>
              <a:t>image</a:t>
            </a:r>
            <a:r>
              <a:rPr lang="de-DE" dirty="0"/>
              <a:t>/</a:t>
            </a:r>
            <a:r>
              <a:rPr lang="de-DE" dirty="0" err="1"/>
              <a:t>table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</a:t>
            </a:r>
            <a:r>
              <a:rPr lang="de-DE" dirty="0" err="1"/>
              <a:t>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314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3 boxes silv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E7C31B7-FBE1-5118-6282-FCC394E40B2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373290" y="1553270"/>
            <a:ext cx="2790000" cy="1245600"/>
          </a:xfrm>
          <a:solidFill>
            <a:schemeClr val="bg1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4FC0FD05-2146-9FD8-61AA-5022F7D6D4A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368936" y="3038082"/>
            <a:ext cx="2790000" cy="1245600"/>
          </a:xfrm>
          <a:solidFill>
            <a:schemeClr val="bg1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4075EA4-F8C6-CC45-98D6-4B9EBF94262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390707" y="4522893"/>
            <a:ext cx="2790000" cy="1245600"/>
          </a:xfrm>
          <a:solidFill>
            <a:schemeClr val="bg1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B47B5C0C-66BB-9FD9-1D1E-2A95B88B676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3888" y="1305075"/>
            <a:ext cx="7017883" cy="4638523"/>
          </a:xfrm>
          <a:solidFill>
            <a:schemeClr val="bg1"/>
          </a:solidFill>
          <a:effectLst>
            <a:outerShdw blurRad="50800" dist="63500" dir="2700000" algn="ctr" rotWithShape="0">
              <a:srgbClr val="000000">
                <a:alpha val="1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E78618-632E-ABAE-CCAF-175898DF71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42900"/>
            <a:ext cx="11506200" cy="918000"/>
          </a:xfrm>
        </p:spPr>
        <p:txBody>
          <a:bodyPr>
            <a:normAutofit/>
          </a:bodyPr>
          <a:lstStyle/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D929C99-E284-7C7E-FE8A-F6D1BE1F65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/>
              <a:t> |</a:t>
            </a:r>
            <a:endParaRPr lang="en-US" dirty="0"/>
          </a:p>
        </p:txBody>
      </p:sp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3C5B79CD-822C-0E5B-794C-4EBBC16A1B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00931" y="1569024"/>
            <a:ext cx="5917089" cy="300761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2000" b="1">
                <a:solidFill>
                  <a:schemeClr val="accent5"/>
                </a:solidFill>
                <a:latin typeface="Teva Sans" panose="020B0604030202020203" pitchFamily="34" charset="0"/>
              </a:defRPr>
            </a:lvl1pPr>
            <a:lvl2pPr marL="0" indent="0">
              <a:spcBef>
                <a:spcPts val="300"/>
              </a:spcBef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C23F60F6-EF0C-03FE-99E8-FC1D5FE112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00931" y="1916527"/>
            <a:ext cx="5917089" cy="307363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15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4" name="Textplatzhalter 18">
            <a:extLst>
              <a:ext uri="{FF2B5EF4-FFF2-40B4-BE49-F238E27FC236}">
                <a16:creationId xmlns:a16="http://schemas.microsoft.com/office/drawing/2014/main" id="{9031B2F6-B43E-9A55-DAAA-6663253390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47759" y="1687827"/>
            <a:ext cx="2110741" cy="406748"/>
          </a:xfrm>
        </p:spPr>
        <p:txBody>
          <a:bodyPr anchor="b">
            <a:normAutofit/>
          </a:bodyPr>
          <a:lstStyle>
            <a:lvl1pPr>
              <a:spcBef>
                <a:spcPts val="300"/>
              </a:spcBef>
              <a:defRPr sz="1500" b="1">
                <a:solidFill>
                  <a:schemeClr val="tx1"/>
                </a:solidFill>
                <a:latin typeface="Teva Sans" panose="020B0604030202020203" pitchFamily="34" charset="0"/>
              </a:defRPr>
            </a:lvl1pPr>
            <a:lvl2pPr marL="0" indent="0">
              <a:spcBef>
                <a:spcPts val="300"/>
              </a:spcBef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5" name="Textplatzhalter 18">
            <a:extLst>
              <a:ext uri="{FF2B5EF4-FFF2-40B4-BE49-F238E27FC236}">
                <a16:creationId xmlns:a16="http://schemas.microsoft.com/office/drawing/2014/main" id="{6A2D67B8-5352-1E91-9C87-53AEE3D418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47759" y="2167296"/>
            <a:ext cx="2110741" cy="4067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defRPr sz="3000" b="0">
                <a:solidFill>
                  <a:schemeClr val="accent5"/>
                </a:solidFill>
                <a:latin typeface="Teva Sans Light" panose="020B0604030202020203" pitchFamily="34" charset="0"/>
              </a:defRPr>
            </a:lvl1pPr>
            <a:lvl2pPr marL="0" indent="0">
              <a:spcBef>
                <a:spcPts val="300"/>
              </a:spcBef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16" name="Textplatzhalter 18">
            <a:extLst>
              <a:ext uri="{FF2B5EF4-FFF2-40B4-BE49-F238E27FC236}">
                <a16:creationId xmlns:a16="http://schemas.microsoft.com/office/drawing/2014/main" id="{7C14AEF9-5C8B-00B2-906A-CB0C957200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47759" y="3144423"/>
            <a:ext cx="2110741" cy="406748"/>
          </a:xfrm>
        </p:spPr>
        <p:txBody>
          <a:bodyPr anchor="b">
            <a:normAutofit/>
          </a:bodyPr>
          <a:lstStyle>
            <a:lvl1pPr>
              <a:spcBef>
                <a:spcPts val="300"/>
              </a:spcBef>
              <a:defRPr sz="1500" b="1">
                <a:solidFill>
                  <a:schemeClr val="tx1"/>
                </a:solidFill>
                <a:latin typeface="Teva Sans" panose="020B0604030202020203" pitchFamily="34" charset="0"/>
              </a:defRPr>
            </a:lvl1pPr>
            <a:lvl2pPr marL="0" indent="0">
              <a:spcBef>
                <a:spcPts val="300"/>
              </a:spcBef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77C0D6FD-3D8C-ED46-FB1C-E329A0E5EDC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47759" y="3623892"/>
            <a:ext cx="2110741" cy="4067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defRPr sz="3000" b="0">
                <a:solidFill>
                  <a:schemeClr val="accent5"/>
                </a:solidFill>
                <a:latin typeface="Teva Sans Light" panose="020B0604030202020203" pitchFamily="34" charset="0"/>
              </a:defRPr>
            </a:lvl1pPr>
            <a:lvl2pPr marL="0" indent="0">
              <a:spcBef>
                <a:spcPts val="300"/>
              </a:spcBef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74F80580-C7ED-A166-6CDC-7DDF9985DB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47759" y="5063901"/>
            <a:ext cx="2110741" cy="4067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defRPr sz="3000" b="0">
                <a:solidFill>
                  <a:schemeClr val="accent5"/>
                </a:solidFill>
                <a:latin typeface="Teva Sans Light" panose="020B0604030202020203" pitchFamily="34" charset="0"/>
              </a:defRPr>
            </a:lvl1pPr>
            <a:lvl2pPr marL="0" indent="0">
              <a:spcBef>
                <a:spcPts val="300"/>
              </a:spcBef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266FE93C-0DE2-8E89-173D-56BCB4F4DF5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47759" y="4580953"/>
            <a:ext cx="2110741" cy="406748"/>
          </a:xfrm>
        </p:spPr>
        <p:txBody>
          <a:bodyPr anchor="b">
            <a:normAutofit/>
          </a:bodyPr>
          <a:lstStyle>
            <a:lvl1pPr>
              <a:spcBef>
                <a:spcPts val="300"/>
              </a:spcBef>
              <a:defRPr sz="1500" b="1">
                <a:solidFill>
                  <a:schemeClr val="tx1"/>
                </a:solidFill>
                <a:latin typeface="Teva Sans" panose="020B0604030202020203" pitchFamily="34" charset="0"/>
              </a:defRPr>
            </a:lvl1pPr>
            <a:lvl2pPr marL="0" indent="0">
              <a:spcBef>
                <a:spcPts val="300"/>
              </a:spcBef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EA8BE6A-27D7-2127-43C7-479FE201FA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E7C97016-FB9E-5836-CC90-D111151D1F9D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100138" y="2400300"/>
            <a:ext cx="5916612" cy="3148013"/>
          </a:xfrm>
        </p:spPr>
        <p:txBody>
          <a:bodyPr bIns="1440000" anchor="ctr">
            <a:norm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one</a:t>
            </a:r>
            <a:r>
              <a:rPr lang="de-DE" dirty="0"/>
              <a:t> of the </a:t>
            </a:r>
            <a:r>
              <a:rPr lang="de-DE" dirty="0" err="1"/>
              <a:t>icons</a:t>
            </a:r>
            <a:r>
              <a:rPr lang="de-DE" dirty="0"/>
              <a:t> to </a:t>
            </a:r>
            <a:r>
              <a:rPr lang="de-DE" dirty="0" err="1"/>
              <a:t>add</a:t>
            </a:r>
            <a:r>
              <a:rPr lang="de-DE" dirty="0"/>
              <a:t> an </a:t>
            </a:r>
            <a:r>
              <a:rPr lang="de-DE" dirty="0" err="1"/>
              <a:t>image</a:t>
            </a:r>
            <a:r>
              <a:rPr lang="de-DE" dirty="0"/>
              <a:t>/</a:t>
            </a:r>
            <a:r>
              <a:rPr lang="de-DE" dirty="0" err="1"/>
              <a:t>table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</a:t>
            </a:r>
            <a:r>
              <a:rPr lang="de-DE" dirty="0" err="1"/>
              <a:t>video</a:t>
            </a:r>
            <a:endParaRPr lang="en-GB" dirty="0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224729BA-6B47-7267-726D-8EB08ACB38B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355142" y="1471198"/>
            <a:ext cx="2790000" cy="64800"/>
          </a:xfrm>
          <a:gradFill>
            <a:gsLst>
              <a:gs pos="85000">
                <a:srgbClr val="908A83"/>
              </a:gs>
              <a:gs pos="50000">
                <a:srgbClr val="EDEDEC"/>
              </a:gs>
              <a:gs pos="25000">
                <a:srgbClr val="908A83"/>
              </a:gs>
              <a:gs pos="0">
                <a:srgbClr val="EDEDEC"/>
              </a:gs>
              <a:gs pos="100000">
                <a:srgbClr val="EDEDEC"/>
              </a:gs>
            </a:gsLst>
            <a:lin ang="0" scaled="0"/>
          </a:gradFill>
          <a:ln>
            <a:noFill/>
          </a:ln>
          <a:effectLst>
            <a:outerShdw blurRad="50800" dist="63500" algn="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 lang="en-GB" sz="2350" b="1" spc="-100" dirty="0">
                <a:noFill/>
                <a:latin typeface="Teva Sans" panose="020B0604030202020203" pitchFamily="34" charset="0"/>
              </a:defRPr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F4609DF-61B3-090C-B12B-6BD817C8B91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363850" y="2982135"/>
            <a:ext cx="2790000" cy="64800"/>
          </a:xfrm>
          <a:gradFill>
            <a:gsLst>
              <a:gs pos="85000">
                <a:srgbClr val="908A83"/>
              </a:gs>
              <a:gs pos="50000">
                <a:srgbClr val="EDEDEC"/>
              </a:gs>
              <a:gs pos="25000">
                <a:srgbClr val="908A83"/>
              </a:gs>
              <a:gs pos="0">
                <a:srgbClr val="EDEDEC"/>
              </a:gs>
              <a:gs pos="100000">
                <a:srgbClr val="EDEDEC"/>
              </a:gs>
            </a:gsLst>
            <a:lin ang="0" scaled="0"/>
          </a:gradFill>
          <a:ln>
            <a:noFill/>
          </a:ln>
          <a:effectLst>
            <a:outerShdw blurRad="50800" dist="63500" algn="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 lang="en-GB" sz="2350" b="1" spc="-100" dirty="0">
                <a:noFill/>
                <a:latin typeface="Teva Sans" panose="020B0604030202020203" pitchFamily="34" charset="0"/>
              </a:defRPr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1321D61-0DB9-4E07-EB48-7E72433C664D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8403039" y="4432113"/>
            <a:ext cx="2790000" cy="64800"/>
          </a:xfrm>
          <a:gradFill>
            <a:gsLst>
              <a:gs pos="85000">
                <a:srgbClr val="908A83"/>
              </a:gs>
              <a:gs pos="50000">
                <a:srgbClr val="EDEDEC"/>
              </a:gs>
              <a:gs pos="25000">
                <a:srgbClr val="908A83"/>
              </a:gs>
              <a:gs pos="0">
                <a:srgbClr val="EDEDEC"/>
              </a:gs>
              <a:gs pos="100000">
                <a:srgbClr val="EDEDEC"/>
              </a:gs>
            </a:gsLst>
            <a:lin ang="0" scaled="0"/>
          </a:gradFill>
          <a:ln>
            <a:noFill/>
          </a:ln>
          <a:effectLst>
            <a:outerShdw blurRad="50800" dist="63500" algn="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 lang="en-GB" sz="2350" b="1" spc="-100" dirty="0">
                <a:noFill/>
                <a:latin typeface="Teva Sans" panose="020B0604030202020203" pitchFamily="34" charset="0"/>
              </a:defRPr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4218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DCE678-8EA6-ADFB-B2C3-D44E487AEC02}"/>
              </a:ext>
            </a:extLst>
          </p:cNvPr>
          <p:cNvSpPr/>
          <p:nvPr userDrawn="1"/>
        </p:nvSpPr>
        <p:spPr>
          <a:xfrm>
            <a:off x="-2" y="6237287"/>
            <a:ext cx="12192001" cy="620713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CC7396D-8BD1-D0FB-4E1C-BF6425933C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D832303-5F41-8DAA-0C99-4372A165589E}"/>
              </a:ext>
            </a:extLst>
          </p:cNvPr>
          <p:cNvSpPr/>
          <p:nvPr userDrawn="1"/>
        </p:nvSpPr>
        <p:spPr>
          <a:xfrm>
            <a:off x="1" y="2715698"/>
            <a:ext cx="8717738" cy="3078770"/>
          </a:xfrm>
          <a:custGeom>
            <a:avLst/>
            <a:gdLst>
              <a:gd name="connsiteX0" fmla="*/ 0 w 8999621"/>
              <a:gd name="connsiteY0" fmla="*/ 0 h 1842550"/>
              <a:gd name="connsiteX1" fmla="*/ 8999621 w 8999621"/>
              <a:gd name="connsiteY1" fmla="*/ 0 h 1842550"/>
              <a:gd name="connsiteX2" fmla="*/ 8999621 w 8999621"/>
              <a:gd name="connsiteY2" fmla="*/ 1842550 h 1842550"/>
              <a:gd name="connsiteX3" fmla="*/ 0 w 8999621"/>
              <a:gd name="connsiteY3" fmla="*/ 1842550 h 1842550"/>
              <a:gd name="connsiteX4" fmla="*/ 0 w 8999621"/>
              <a:gd name="connsiteY4" fmla="*/ 0 h 1842550"/>
              <a:gd name="connsiteX0" fmla="*/ 0 w 8999621"/>
              <a:gd name="connsiteY0" fmla="*/ 653143 h 2495693"/>
              <a:gd name="connsiteX1" fmla="*/ 8937744 w 8999621"/>
              <a:gd name="connsiteY1" fmla="*/ 0 h 2495693"/>
              <a:gd name="connsiteX2" fmla="*/ 8999621 w 8999621"/>
              <a:gd name="connsiteY2" fmla="*/ 2495693 h 2495693"/>
              <a:gd name="connsiteX3" fmla="*/ 0 w 8999621"/>
              <a:gd name="connsiteY3" fmla="*/ 2495693 h 2495693"/>
              <a:gd name="connsiteX4" fmla="*/ 0 w 8999621"/>
              <a:gd name="connsiteY4" fmla="*/ 653143 h 2495693"/>
              <a:gd name="connsiteX0" fmla="*/ 0 w 8937744"/>
              <a:gd name="connsiteY0" fmla="*/ 653143 h 3080084"/>
              <a:gd name="connsiteX1" fmla="*/ 8937744 w 8937744"/>
              <a:gd name="connsiteY1" fmla="*/ 0 h 3080084"/>
              <a:gd name="connsiteX2" fmla="*/ 8917119 w 8937744"/>
              <a:gd name="connsiteY2" fmla="*/ 3080084 h 3080084"/>
              <a:gd name="connsiteX3" fmla="*/ 0 w 8937744"/>
              <a:gd name="connsiteY3" fmla="*/ 2495693 h 3080084"/>
              <a:gd name="connsiteX4" fmla="*/ 0 w 8937744"/>
              <a:gd name="connsiteY4" fmla="*/ 653143 h 3080084"/>
              <a:gd name="connsiteX0" fmla="*/ 0 w 8951495"/>
              <a:gd name="connsiteY0" fmla="*/ 653143 h 3073209"/>
              <a:gd name="connsiteX1" fmla="*/ 8937744 w 8951495"/>
              <a:gd name="connsiteY1" fmla="*/ 0 h 3073209"/>
              <a:gd name="connsiteX2" fmla="*/ 8951495 w 8951495"/>
              <a:gd name="connsiteY2" fmla="*/ 3073209 h 3073209"/>
              <a:gd name="connsiteX3" fmla="*/ 0 w 8951495"/>
              <a:gd name="connsiteY3" fmla="*/ 2495693 h 3073209"/>
              <a:gd name="connsiteX4" fmla="*/ 0 w 8951495"/>
              <a:gd name="connsiteY4" fmla="*/ 653143 h 307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1495" h="3073209">
                <a:moveTo>
                  <a:pt x="0" y="653143"/>
                </a:moveTo>
                <a:lnTo>
                  <a:pt x="8937744" y="0"/>
                </a:lnTo>
                <a:cubicBezTo>
                  <a:pt x="8942328" y="1024403"/>
                  <a:pt x="8946911" y="2048806"/>
                  <a:pt x="8951495" y="3073209"/>
                </a:cubicBezTo>
                <a:lnTo>
                  <a:pt x="0" y="2495693"/>
                </a:lnTo>
                <a:lnTo>
                  <a:pt x="0" y="653143"/>
                </a:lnTo>
                <a:close/>
              </a:path>
            </a:pathLst>
          </a:cu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20000"/>
                  <a:lumOff val="80000"/>
                </a:schemeClr>
              </a:gs>
            </a:gsLst>
            <a:lin ang="195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A8F47-E14C-4F9A-D272-A552D89BC3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642" y="342900"/>
            <a:ext cx="10967996" cy="1226124"/>
          </a:xfrm>
        </p:spPr>
        <p:txBody>
          <a:bodyPr>
            <a:norm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19E1CB-5968-D38B-A6C1-499712E51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/>
              <a:t> |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8CC2649-36F9-23AD-9C4F-E7B86ED26D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81300" y="2213943"/>
            <a:ext cx="1025525" cy="398462"/>
          </a:xfrm>
        </p:spPr>
        <p:txBody>
          <a:bodyPr anchor="ctr">
            <a:normAutofit/>
          </a:bodyPr>
          <a:lstStyle>
            <a:lvl1pPr algn="ctr">
              <a:defRPr>
                <a:latin typeface="Teva Sans" panose="020B0604030202020203" pitchFamily="34" charset="0"/>
              </a:defRPr>
            </a:lvl1pPr>
            <a:lvl2pPr>
              <a:defRPr>
                <a:latin typeface="Teva Sans" panose="020B0604030202020203" pitchFamily="34" charset="0"/>
              </a:defRPr>
            </a:lvl2pPr>
            <a:lvl3pPr>
              <a:defRPr>
                <a:latin typeface="Teva Sans" panose="020B0604030202020203" pitchFamily="34" charset="0"/>
              </a:defRPr>
            </a:lvl3pPr>
            <a:lvl4pPr>
              <a:defRPr>
                <a:latin typeface="Teva Sans" panose="020B0604030202020203" pitchFamily="34" charset="0"/>
              </a:defRPr>
            </a:lvl4pPr>
            <a:lvl5pPr>
              <a:defRPr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F2BBCC4-5881-0CA6-FAF9-09FBA44D87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43135" y="2213943"/>
            <a:ext cx="1025525" cy="398462"/>
          </a:xfrm>
        </p:spPr>
        <p:txBody>
          <a:bodyPr anchor="ctr">
            <a:normAutofit/>
          </a:bodyPr>
          <a:lstStyle>
            <a:lvl1pPr algn="ctr">
              <a:defRPr>
                <a:latin typeface="Teva Sans" panose="020B0604030202020203" pitchFamily="34" charset="0"/>
              </a:defRPr>
            </a:lvl1pPr>
            <a:lvl2pPr>
              <a:defRPr>
                <a:latin typeface="Teva Sans" panose="020B0604030202020203" pitchFamily="34" charset="0"/>
              </a:defRPr>
            </a:lvl2pPr>
            <a:lvl3pPr>
              <a:defRPr>
                <a:latin typeface="Teva Sans" panose="020B0604030202020203" pitchFamily="34" charset="0"/>
              </a:defRPr>
            </a:lvl3pPr>
            <a:lvl4pPr>
              <a:defRPr>
                <a:latin typeface="Teva Sans" panose="020B0604030202020203" pitchFamily="34" charset="0"/>
              </a:defRPr>
            </a:lvl4pPr>
            <a:lvl5pPr>
              <a:defRPr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227028B-9824-8BCD-ADB0-4CDF4DA573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235E02-41B9-3FFF-655F-3DF3100D5FC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120843" y="3151844"/>
            <a:ext cx="2264400" cy="22644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DF35B5B6-C9B7-8529-6B13-2E258A9666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35618" y="3649980"/>
            <a:ext cx="1845874" cy="1210206"/>
          </a:xfrm>
        </p:spPr>
        <p:txBody>
          <a:bodyPr anchor="ctr">
            <a:noAutofit/>
          </a:bodyPr>
          <a:lstStyle>
            <a:lvl1pPr algn="ctr">
              <a:defRPr sz="425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>
              <a:defRPr>
                <a:latin typeface="Teva Sans" panose="020B0604030202020203" pitchFamily="34" charset="0"/>
              </a:defRPr>
            </a:lvl2pPr>
            <a:lvl3pPr>
              <a:defRPr>
                <a:latin typeface="Teva Sans" panose="020B0604030202020203" pitchFamily="34" charset="0"/>
              </a:defRPr>
            </a:lvl3pPr>
            <a:lvl4pPr>
              <a:defRPr>
                <a:latin typeface="Teva Sans" panose="020B0604030202020203" pitchFamily="34" charset="0"/>
              </a:defRPr>
            </a:lvl4pPr>
            <a:lvl5pPr>
              <a:defRPr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54F5C88-8271-95B3-0FE0-E6B90CD3EAF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10535" y="2698764"/>
            <a:ext cx="3106800" cy="3106800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0622E96C-8272-6AE6-A2BC-9868B63387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37076" y="3680460"/>
            <a:ext cx="2451804" cy="1167250"/>
          </a:xfrm>
        </p:spPr>
        <p:txBody>
          <a:bodyPr anchor="ctr">
            <a:noAutofit/>
          </a:bodyPr>
          <a:lstStyle>
            <a:lvl1pPr algn="ctr">
              <a:defRPr sz="425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>
              <a:defRPr>
                <a:latin typeface="Teva Sans" panose="020B0604030202020203" pitchFamily="34" charset="0"/>
              </a:defRPr>
            </a:lvl2pPr>
            <a:lvl3pPr>
              <a:defRPr>
                <a:latin typeface="Teva Sans" panose="020B0604030202020203" pitchFamily="34" charset="0"/>
              </a:defRPr>
            </a:lvl3pPr>
            <a:lvl4pPr>
              <a:defRPr>
                <a:latin typeface="Teva Sans" panose="020B0604030202020203" pitchFamily="34" charset="0"/>
              </a:defRPr>
            </a:lvl4pPr>
            <a:lvl5pPr>
              <a:defRPr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342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CB5D4-11E6-734D-9587-998B763188D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229599" y="0"/>
            <a:ext cx="3962401" cy="623728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bIns="1080000" anchor="ctr">
            <a:normAutofit/>
          </a:bodyPr>
          <a:lstStyle>
            <a:lvl1pPr algn="ctr">
              <a:defRPr sz="2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en-GB" dirty="0"/>
              <a:t>Click to change image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019503-AB63-E242-8076-454CB1DB2DF6}"/>
              </a:ext>
            </a:extLst>
          </p:cNvPr>
          <p:cNvSpPr/>
          <p:nvPr/>
        </p:nvSpPr>
        <p:spPr>
          <a:xfrm>
            <a:off x="8166104" y="1"/>
            <a:ext cx="63495" cy="6237287"/>
          </a:xfrm>
          <a:prstGeom prst="rect">
            <a:avLst/>
          </a:prstGeom>
          <a:gradFill flip="none" rotWithShape="1">
            <a:gsLst>
              <a:gs pos="100000">
                <a:srgbClr val="E8E7E6"/>
              </a:gs>
              <a:gs pos="0">
                <a:srgbClr val="E8E7E6"/>
              </a:gs>
              <a:gs pos="25000">
                <a:srgbClr val="918D91"/>
              </a:gs>
              <a:gs pos="73000">
                <a:srgbClr val="918D91"/>
              </a:gs>
              <a:gs pos="48000">
                <a:srgbClr val="F2F1F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0F5AE9C-33E1-7446-A6D2-EDBB342CE9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63494" y="1454487"/>
            <a:ext cx="5511860" cy="8374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b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F08AD48-023D-B54A-BEC4-0A076AD69F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889" y="1295517"/>
            <a:ext cx="1052512" cy="8115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5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6A93866-EB0B-F84F-B3F5-DD03EAA809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3493" y="2450885"/>
            <a:ext cx="5511861" cy="8374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b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D409539-20CB-5F4A-AD5E-F5FA36BA33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889" y="2291915"/>
            <a:ext cx="1052512" cy="8115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500" b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2F6459C-579F-7541-B51C-F10EC26731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63493" y="3447283"/>
            <a:ext cx="5511862" cy="8374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b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B190C38-7E04-5C49-91AC-D59B0F429C0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889" y="3288313"/>
            <a:ext cx="1052512" cy="8115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500" b="0">
                <a:solidFill>
                  <a:schemeClr val="accent3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9BEAC4B-3747-DD43-8D88-CD5C3A0693F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63494" y="4443681"/>
            <a:ext cx="5511862" cy="8374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b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34CF863A-DF36-0F4F-A02B-589DF4663B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3889" y="4284711"/>
            <a:ext cx="1052512" cy="8115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500" b="0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A73B145-D2D3-3149-89CA-82080FE512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863494" y="5440078"/>
            <a:ext cx="5511862" cy="7972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b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4592DD2-116E-1148-A059-8C23543344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3889" y="5281108"/>
            <a:ext cx="1052512" cy="8115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500" b="0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770691F-570F-1DAD-1CCA-9F039DC196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6751466" cy="900000"/>
          </a:xfrm>
        </p:spPr>
        <p:txBody>
          <a:bodyPr/>
          <a:lstStyle>
            <a:lvl1pPr algn="l" rtl="0"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D124D4-3519-7BF9-F412-6471CCA2DFE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4AC78DC-97A5-E379-AC58-4ECD616216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6887635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2DF0C99-4A09-4A1D-BD9C-698E3DE0B2D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917526" y="1900490"/>
            <a:ext cx="1173600" cy="1173600"/>
          </a:xfrm>
          <a:prstGeom prst="ellipse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F500EC1-F347-5999-98E2-92AE24827C8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278828" y="1913553"/>
            <a:ext cx="1173600" cy="11736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F601EED-D0D2-AA37-3FC9-D910F39565D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605297" y="1891782"/>
            <a:ext cx="1173600" cy="11736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623ADCD-C496-F196-D0D4-0FEE95D6E94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23206" y="1909200"/>
            <a:ext cx="1173600" cy="11736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D5D27-3B40-98DF-9840-760A83F248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945470" cy="1332000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9B1D-8CD6-E263-6352-E613DFE88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/>
              <a:t> |</a:t>
            </a:r>
            <a:endParaRPr lang="en-US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FDBE5280-0273-0120-3E08-86AAD25343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43182" y="4030980"/>
            <a:ext cx="2540158" cy="1363981"/>
          </a:xfrm>
        </p:spPr>
        <p:txBody>
          <a:bodyPr>
            <a:normAutofit/>
          </a:bodyPr>
          <a:lstStyle>
            <a:lvl1pPr marL="252000" indent="-252000">
              <a:spcAft>
                <a:spcPts val="6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504000" indent="-252000">
              <a:spcAft>
                <a:spcPts val="600"/>
              </a:spcAft>
              <a:buClr>
                <a:schemeClr val="tx2"/>
              </a:buClr>
              <a:buFont typeface="Phoenix Sans" panose="02000504040101040103" pitchFamily="50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3pPr>
            <a:lvl4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Bullet </a:t>
            </a:r>
            <a:r>
              <a:rPr lang="de-DE" dirty="0" err="1"/>
              <a:t>point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9C8716D-A0CF-0E38-02DC-E1036E313A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43182" y="3271520"/>
            <a:ext cx="2540158" cy="706120"/>
          </a:xfrm>
        </p:spPr>
        <p:txBody>
          <a:bodyPr anchor="t">
            <a:normAutofit/>
          </a:bodyPr>
          <a:lstStyle>
            <a:lvl1pPr>
              <a:spcAft>
                <a:spcPts val="600"/>
              </a:spcAft>
              <a:defRPr sz="2200" b="0">
                <a:solidFill>
                  <a:schemeClr val="accent4"/>
                </a:solidFill>
                <a:latin typeface="Teva Sans" panose="020B0604030202020203" pitchFamily="34" charset="0"/>
              </a:defRPr>
            </a:lvl1pPr>
            <a:lvl2pPr>
              <a:spcAft>
                <a:spcPts val="600"/>
              </a:spcAft>
              <a:defRPr sz="1600"/>
            </a:lvl2pPr>
            <a:lvl3pPr>
              <a:spcAft>
                <a:spcPts val="600"/>
              </a:spcAft>
              <a:defRPr sz="1600"/>
            </a:lvl3pPr>
            <a:lvl4pPr>
              <a:spcAft>
                <a:spcPts val="600"/>
              </a:spcAft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44F78DBE-6403-CD5D-5612-35E45839937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6411" y="4030980"/>
            <a:ext cx="2540158" cy="1363981"/>
          </a:xfrm>
        </p:spPr>
        <p:txBody>
          <a:bodyPr>
            <a:normAutofit/>
          </a:bodyPr>
          <a:lstStyle>
            <a:lvl1pPr marL="252000" indent="-252000">
              <a:spcAft>
                <a:spcPts val="6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504000" indent="-252000">
              <a:spcAft>
                <a:spcPts val="600"/>
              </a:spcAft>
              <a:buClr>
                <a:schemeClr val="tx2"/>
              </a:buClr>
              <a:buFont typeface="Phoenix Sans" panose="02000504040101040103" pitchFamily="50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3pPr>
            <a:lvl4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Bullet </a:t>
            </a:r>
            <a:r>
              <a:rPr lang="de-DE" dirty="0" err="1"/>
              <a:t>point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918093AE-C453-1FCB-A915-3F7C6A2D3D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6411" y="3271520"/>
            <a:ext cx="2540158" cy="706120"/>
          </a:xfrm>
        </p:spPr>
        <p:txBody>
          <a:bodyPr anchor="t">
            <a:normAutofit/>
          </a:bodyPr>
          <a:lstStyle>
            <a:lvl1pPr>
              <a:spcAft>
                <a:spcPts val="600"/>
              </a:spcAft>
              <a:defRPr sz="2200" b="0">
                <a:solidFill>
                  <a:schemeClr val="accent3"/>
                </a:solidFill>
                <a:latin typeface="Teva Sans" panose="020B0604030202020203" pitchFamily="34" charset="0"/>
              </a:defRPr>
            </a:lvl1pPr>
            <a:lvl2pPr>
              <a:spcAft>
                <a:spcPts val="600"/>
              </a:spcAft>
              <a:defRPr sz="1600"/>
            </a:lvl2pPr>
            <a:lvl3pPr>
              <a:spcAft>
                <a:spcPts val="600"/>
              </a:spcAft>
              <a:defRPr sz="1600"/>
            </a:lvl3pPr>
            <a:lvl4pPr>
              <a:spcAft>
                <a:spcPts val="600"/>
              </a:spcAft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0DAF571D-B73D-E9BE-558C-43FDAFE5CC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79160" y="4030980"/>
            <a:ext cx="2540158" cy="1363981"/>
          </a:xfrm>
        </p:spPr>
        <p:txBody>
          <a:bodyPr>
            <a:normAutofit/>
          </a:bodyPr>
          <a:lstStyle>
            <a:lvl1pPr marL="252000" indent="-252000">
              <a:spcAft>
                <a:spcPts val="6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504000" indent="-252000">
              <a:spcAft>
                <a:spcPts val="600"/>
              </a:spcAft>
              <a:buClr>
                <a:schemeClr val="tx2"/>
              </a:buClr>
              <a:buFont typeface="Phoenix Sans" panose="02000504040101040103" pitchFamily="50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3pPr>
            <a:lvl4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Bullet </a:t>
            </a:r>
            <a:r>
              <a:rPr lang="de-DE" dirty="0" err="1"/>
              <a:t>point</a:t>
            </a:r>
            <a:endParaRPr lang="de-DE" dirty="0"/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D28D16A3-3E2B-EDF3-A00B-8F92F160F1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9160" y="3271520"/>
            <a:ext cx="2540158" cy="706120"/>
          </a:xfrm>
        </p:spPr>
        <p:txBody>
          <a:bodyPr anchor="t">
            <a:normAutofit/>
          </a:bodyPr>
          <a:lstStyle>
            <a:lvl1pPr>
              <a:spcAft>
                <a:spcPts val="600"/>
              </a:spcAft>
              <a:defRPr sz="2200" b="0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>
              <a:spcAft>
                <a:spcPts val="600"/>
              </a:spcAft>
              <a:defRPr sz="1600"/>
            </a:lvl2pPr>
            <a:lvl3pPr>
              <a:spcAft>
                <a:spcPts val="600"/>
              </a:spcAft>
              <a:defRPr sz="1600"/>
            </a:lvl3pPr>
            <a:lvl4pPr>
              <a:spcAft>
                <a:spcPts val="600"/>
              </a:spcAft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9DF2B79B-FDCE-2882-385A-8B6661C4DE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4289" y="4030980"/>
            <a:ext cx="2540158" cy="1363981"/>
          </a:xfrm>
        </p:spPr>
        <p:txBody>
          <a:bodyPr>
            <a:normAutofit/>
          </a:bodyPr>
          <a:lstStyle>
            <a:lvl1pPr marL="252000" indent="-252000">
              <a:spcAft>
                <a:spcPts val="6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504000" indent="-252000">
              <a:spcAft>
                <a:spcPts val="600"/>
              </a:spcAft>
              <a:buClr>
                <a:schemeClr val="tx2"/>
              </a:buClr>
              <a:buFont typeface="Phoenix Sans" panose="02000504040101040103" pitchFamily="50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3pPr>
            <a:lvl4pPr marL="504000" indent="-252000">
              <a:spcAft>
                <a:spcPts val="600"/>
              </a:spcAft>
              <a:buFont typeface="Phoenix Sans" panose="02000504040101040103" pitchFamily="50" charset="0"/>
              <a:buChar char="–"/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Bullet </a:t>
            </a:r>
            <a:r>
              <a:rPr lang="de-DE" dirty="0" err="1"/>
              <a:t>point</a:t>
            </a:r>
            <a:endParaRPr lang="de-DE" dirty="0"/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255CFF2E-405D-F84E-2D3D-7F81487317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4289" y="3271520"/>
            <a:ext cx="2540158" cy="706120"/>
          </a:xfrm>
        </p:spPr>
        <p:txBody>
          <a:bodyPr anchor="t">
            <a:normAutofit/>
          </a:bodyPr>
          <a:lstStyle>
            <a:lvl1pPr>
              <a:spcAft>
                <a:spcPts val="600"/>
              </a:spcAft>
              <a:defRPr sz="2200" b="0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>
              <a:spcAft>
                <a:spcPts val="600"/>
              </a:spcAft>
              <a:defRPr sz="1600"/>
            </a:lvl2pPr>
            <a:lvl3pPr>
              <a:spcAft>
                <a:spcPts val="600"/>
              </a:spcAft>
              <a:defRPr sz="1600"/>
            </a:lvl3pPr>
            <a:lvl4pPr>
              <a:spcAft>
                <a:spcPts val="600"/>
              </a:spcAft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7E27429D-2EE8-5612-CBD1-3B8A2C876E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77938" y="2078316"/>
            <a:ext cx="838024" cy="838022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icon</a:t>
            </a:r>
            <a:endParaRPr lang="en-GB" dirty="0"/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B242EF66-F7B1-530E-6BE4-9B179AA43B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91668" y="2078316"/>
            <a:ext cx="838024" cy="838022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icon</a:t>
            </a:r>
            <a:endParaRPr lang="en-GB" dirty="0"/>
          </a:p>
        </p:txBody>
      </p:sp>
      <p:sp>
        <p:nvSpPr>
          <p:cNvPr id="22" name="Bildplatzhalter 6">
            <a:extLst>
              <a:ext uri="{FF2B5EF4-FFF2-40B4-BE49-F238E27FC236}">
                <a16:creationId xmlns:a16="http://schemas.microsoft.com/office/drawing/2014/main" id="{87A944A9-152B-E6AC-6D56-1BB6CD185A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33499" y="2078316"/>
            <a:ext cx="838024" cy="838022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icon</a:t>
            </a:r>
            <a:endParaRPr lang="en-GB" dirty="0"/>
          </a:p>
        </p:txBody>
      </p: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73AC3E29-010C-9F3A-6AC5-8769CE70BCD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77709" y="2078316"/>
            <a:ext cx="838024" cy="838022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icon</a:t>
            </a:r>
            <a:endParaRPr lang="en-GB" dirty="0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0C004562-B8D6-912D-E51C-7AC43EF755F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23821721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7BC3-F883-65BD-5D23-1B633126F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BD9B1-FEBF-1CDF-4119-872EF4D57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/>
              <a:t> |</a:t>
            </a:r>
            <a:endParaRPr lang="en-US" dirty="0"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C61FB722-3032-3419-7B41-E8CD702F7F2D}"/>
              </a:ext>
            </a:extLst>
          </p:cNvPr>
          <p:cNvGrpSpPr/>
          <p:nvPr userDrawn="1"/>
        </p:nvGrpSpPr>
        <p:grpSpPr>
          <a:xfrm>
            <a:off x="1137249" y="995463"/>
            <a:ext cx="9917723" cy="4724357"/>
            <a:chOff x="1874703" y="1641591"/>
            <a:chExt cx="16355060" cy="7790815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41137F4D-D111-382B-DDCE-AFCB3152238D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71736" y="1641591"/>
              <a:ext cx="4857653" cy="4857653"/>
            </a:xfrm>
            <a:prstGeom prst="rect">
              <a:avLst/>
            </a:prstGeom>
          </p:spPr>
        </p:pic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13BF97DD-F138-0768-C0E8-7E59436A4F6A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3220" y="3568983"/>
              <a:ext cx="4857653" cy="485765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E807B81A-22FC-9D95-39EE-C9B4EB98C3FB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4703" y="4574142"/>
              <a:ext cx="4857653" cy="4857653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34C4761F-6BC5-9296-30F0-D6A261BC27A7}"/>
              </a:ext>
            </a:extLst>
          </p:cNvPr>
          <p:cNvSpPr/>
          <p:nvPr userDrawn="1"/>
        </p:nvSpPr>
        <p:spPr>
          <a:xfrm>
            <a:off x="1117599" y="2749973"/>
            <a:ext cx="2980268" cy="2980268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6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2350" b="1" spc="-100" dirty="0">
              <a:latin typeface="Teva Sans" panose="020B0604030202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5F7F6D-6863-27C2-CBCD-EAB7803A9D86}"/>
              </a:ext>
            </a:extLst>
          </p:cNvPr>
          <p:cNvSpPr/>
          <p:nvPr userDrawn="1"/>
        </p:nvSpPr>
        <p:spPr>
          <a:xfrm>
            <a:off x="4615664" y="2156744"/>
            <a:ext cx="2980268" cy="2980268"/>
          </a:xfrm>
          <a:prstGeom prst="ellipse">
            <a:avLst/>
          </a:prstGeom>
          <a:gradFill flip="none" rotWithShape="1">
            <a:gsLst>
              <a:gs pos="3000">
                <a:schemeClr val="bg1">
                  <a:alpha val="0"/>
                </a:schemeClr>
              </a:gs>
              <a:gs pos="54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2350" b="1" spc="-100" dirty="0">
              <a:latin typeface="Teva Sans" panose="020B0604030202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D0EBD0-1BA2-829E-F1C6-A2330D8575C3}"/>
              </a:ext>
            </a:extLst>
          </p:cNvPr>
          <p:cNvSpPr/>
          <p:nvPr userDrawn="1"/>
        </p:nvSpPr>
        <p:spPr>
          <a:xfrm>
            <a:off x="8091768" y="981917"/>
            <a:ext cx="2980268" cy="2980268"/>
          </a:xfrm>
          <a:prstGeom prst="ellipse">
            <a:avLst/>
          </a:prstGeom>
          <a:gradFill flip="none" rotWithShape="1">
            <a:gsLst>
              <a:gs pos="3000">
                <a:schemeClr val="bg1">
                  <a:alpha val="0"/>
                </a:schemeClr>
              </a:gs>
              <a:gs pos="8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2350" b="1" spc="-100" dirty="0">
              <a:latin typeface="Teva Sans" panose="020B0604030202020203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F0541F1-AC59-ED26-4ED2-492820E8F4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" y="1492411"/>
            <a:ext cx="11385973" cy="2882840"/>
          </a:xfrm>
          <a:prstGeom prst="rect">
            <a:avLst/>
          </a:prstGeom>
        </p:spPr>
      </p:pic>
      <p:sp>
        <p:nvSpPr>
          <p:cNvPr id="11" name="object 16">
            <a:extLst>
              <a:ext uri="{FF2B5EF4-FFF2-40B4-BE49-F238E27FC236}">
                <a16:creationId xmlns:a16="http://schemas.microsoft.com/office/drawing/2014/main" id="{F53D0066-1DDA-4022-5DB9-71D266225DC5}"/>
              </a:ext>
            </a:extLst>
          </p:cNvPr>
          <p:cNvSpPr/>
          <p:nvPr userDrawn="1"/>
        </p:nvSpPr>
        <p:spPr>
          <a:xfrm>
            <a:off x="2476754" y="4113271"/>
            <a:ext cx="266850" cy="266850"/>
          </a:xfrm>
          <a:prstGeom prst="ellipse">
            <a:avLst/>
          </a:prstGeom>
          <a:solidFill>
            <a:srgbClr val="005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CACA9E5F-8345-5AAB-18E5-9EAC09430D43}"/>
              </a:ext>
            </a:extLst>
          </p:cNvPr>
          <p:cNvSpPr/>
          <p:nvPr userDrawn="1"/>
        </p:nvSpPr>
        <p:spPr>
          <a:xfrm>
            <a:off x="5962659" y="3503293"/>
            <a:ext cx="266850" cy="266850"/>
          </a:xfrm>
          <a:prstGeom prst="ellipse">
            <a:avLst/>
          </a:prstGeom>
          <a:solidFill>
            <a:srgbClr val="00A0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8">
            <a:extLst>
              <a:ext uri="{FF2B5EF4-FFF2-40B4-BE49-F238E27FC236}">
                <a16:creationId xmlns:a16="http://schemas.microsoft.com/office/drawing/2014/main" id="{A9A05BCE-D5B1-4AE8-C5D4-CADB026F2166}"/>
              </a:ext>
            </a:extLst>
          </p:cNvPr>
          <p:cNvSpPr/>
          <p:nvPr userDrawn="1"/>
        </p:nvSpPr>
        <p:spPr>
          <a:xfrm>
            <a:off x="9448564" y="2334974"/>
            <a:ext cx="266850" cy="266850"/>
          </a:xfrm>
          <a:prstGeom prst="ellipse">
            <a:avLst/>
          </a:prstGeom>
          <a:solidFill>
            <a:srgbClr val="00A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A7FF659-8281-442B-7EBA-AF3405069B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79E7A2A0-BDA8-5133-4BD9-DD7995C39B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88159" y="3664373"/>
            <a:ext cx="1639148" cy="34861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>
                <a:solidFill>
                  <a:schemeClr val="accent4"/>
                </a:solidFill>
                <a:latin typeface="Teva Sans" panose="020B0604030202020203" pitchFamily="34" charset="0"/>
              </a:defRPr>
            </a:lvl1pPr>
            <a:lvl2pPr marL="0" indent="0" algn="ctr">
              <a:buNone/>
              <a:defRPr sz="1500"/>
            </a:lvl2pPr>
            <a:lvl3pPr marL="0" indent="0" algn="ctr">
              <a:buNone/>
              <a:defRPr sz="1500"/>
            </a:lvl3pPr>
            <a:lvl4pPr marL="0" indent="0" algn="ctr">
              <a:buNone/>
              <a:defRPr sz="1500"/>
            </a:lvl4pPr>
            <a:lvl5pPr marL="0" indent="0" algn="ctr">
              <a:buNone/>
              <a:defRPr sz="1500"/>
            </a:lvl5pPr>
          </a:lstStyle>
          <a:p>
            <a:pPr lvl="0"/>
            <a:r>
              <a:rPr lang="en-US" dirty="0"/>
              <a:t>0000-0000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43DDF979-A893-5EAB-03C2-4ADF1BA45B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76423" y="3031465"/>
            <a:ext cx="1639148" cy="34861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 algn="ctr">
              <a:buNone/>
              <a:defRPr sz="1500"/>
            </a:lvl2pPr>
            <a:lvl3pPr marL="0" indent="0" algn="ctr">
              <a:buNone/>
              <a:defRPr sz="1500"/>
            </a:lvl3pPr>
            <a:lvl4pPr marL="0" indent="0" algn="ctr">
              <a:buNone/>
              <a:defRPr sz="1500"/>
            </a:lvl4pPr>
            <a:lvl5pPr marL="0" indent="0" algn="ctr">
              <a:buNone/>
              <a:defRPr sz="1500"/>
            </a:lvl5pPr>
          </a:lstStyle>
          <a:p>
            <a:pPr lvl="0"/>
            <a:r>
              <a:rPr lang="en-US" dirty="0"/>
              <a:t>0000-0000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DD6ED4ED-2E09-EF0F-0BFD-DDE7922A40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62328" y="1908703"/>
            <a:ext cx="1639148" cy="348616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>
                <a:solidFill>
                  <a:schemeClr val="accent3"/>
                </a:solidFill>
                <a:latin typeface="Teva Sans" panose="020B0604030202020203" pitchFamily="34" charset="0"/>
              </a:defRPr>
            </a:lvl1pPr>
            <a:lvl2pPr marL="0" indent="0" algn="ctr">
              <a:buNone/>
              <a:defRPr sz="1500"/>
            </a:lvl2pPr>
            <a:lvl3pPr marL="0" indent="0" algn="ctr">
              <a:buNone/>
              <a:defRPr sz="1500"/>
            </a:lvl3pPr>
            <a:lvl4pPr marL="0" indent="0" algn="ctr">
              <a:buNone/>
              <a:defRPr sz="1500"/>
            </a:lvl4pPr>
            <a:lvl5pPr marL="0" indent="0" algn="ctr">
              <a:buNone/>
              <a:defRPr sz="1500"/>
            </a:lvl5pPr>
          </a:lstStyle>
          <a:p>
            <a:pPr lvl="0"/>
            <a:r>
              <a:rPr lang="en-US" dirty="0"/>
              <a:t>0000+</a:t>
            </a:r>
          </a:p>
        </p:txBody>
      </p:sp>
      <p:sp>
        <p:nvSpPr>
          <p:cNvPr id="41" name="Text Placeholder 31">
            <a:extLst>
              <a:ext uri="{FF2B5EF4-FFF2-40B4-BE49-F238E27FC236}">
                <a16:creationId xmlns:a16="http://schemas.microsoft.com/office/drawing/2014/main" id="{93B6F707-4A1E-FDF4-C0FB-BE8388670D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1497" y="4758189"/>
            <a:ext cx="2797652" cy="369380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1pPr>
            <a:lvl2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2pPr>
            <a:lvl3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3pPr>
            <a:lvl4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4pPr>
            <a:lvl5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1">
            <a:extLst>
              <a:ext uri="{FF2B5EF4-FFF2-40B4-BE49-F238E27FC236}">
                <a16:creationId xmlns:a16="http://schemas.microsoft.com/office/drawing/2014/main" id="{CF6095DA-058F-E711-E21F-A978E5ACAF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15912" y="5207322"/>
            <a:ext cx="2793898" cy="1112197"/>
          </a:xfrm>
        </p:spPr>
        <p:txBody>
          <a:bodyPr>
            <a:normAutofit/>
          </a:bodyPr>
          <a:lstStyle>
            <a:lvl1pPr marL="172800" indent="-171450" algn="ctr">
              <a:buFont typeface="Arial" panose="020B0604020202020204" pitchFamily="34" charset="0"/>
              <a:buChar char="•"/>
              <a:defRPr sz="1200"/>
            </a:lvl1pPr>
            <a:lvl2pPr marL="172800" indent="-171450" algn="ctr">
              <a:buFont typeface="Arial" panose="020B0604020202020204" pitchFamily="34" charset="0"/>
              <a:buChar char="•"/>
              <a:defRPr sz="1200"/>
            </a:lvl2pPr>
            <a:lvl3pPr marL="172800" indent="-171450" algn="ctr">
              <a:buFont typeface="Arial" panose="020B0604020202020204" pitchFamily="34" charset="0"/>
              <a:buChar char="•"/>
              <a:defRPr sz="1200"/>
            </a:lvl3pPr>
            <a:lvl4pPr marL="172800" indent="-171450" algn="ctr">
              <a:buFont typeface="Arial" panose="020B0604020202020204" pitchFamily="34" charset="0"/>
              <a:buChar char="•"/>
              <a:defRPr sz="1200"/>
            </a:lvl4pPr>
            <a:lvl5pPr marL="172800" indent="-171450" algn="ct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31">
            <a:extLst>
              <a:ext uri="{FF2B5EF4-FFF2-40B4-BE49-F238E27FC236}">
                <a16:creationId xmlns:a16="http://schemas.microsoft.com/office/drawing/2014/main" id="{C1EF138C-480F-2A7D-6475-464F467DA2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7174" y="4287955"/>
            <a:ext cx="2797652" cy="369380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2pPr>
            <a:lvl3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3pPr>
            <a:lvl4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4pPr>
            <a:lvl5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31">
            <a:extLst>
              <a:ext uri="{FF2B5EF4-FFF2-40B4-BE49-F238E27FC236}">
                <a16:creationId xmlns:a16="http://schemas.microsoft.com/office/drawing/2014/main" id="{1F03FF13-83E2-5207-3D22-E6FCE182ADB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01589" y="4737089"/>
            <a:ext cx="2793898" cy="1582430"/>
          </a:xfrm>
        </p:spPr>
        <p:txBody>
          <a:bodyPr>
            <a:normAutofit/>
          </a:bodyPr>
          <a:lstStyle>
            <a:lvl1pPr marL="172800" indent="-171450" algn="ctr">
              <a:buFont typeface="Arial" panose="020B0604020202020204" pitchFamily="34" charset="0"/>
              <a:buChar char="•"/>
              <a:defRPr sz="1200"/>
            </a:lvl1pPr>
            <a:lvl2pPr marL="172800" indent="-171450" algn="ctr">
              <a:buFont typeface="Arial" panose="020B0604020202020204" pitchFamily="34" charset="0"/>
              <a:buChar char="•"/>
              <a:defRPr sz="1200"/>
            </a:lvl2pPr>
            <a:lvl3pPr marL="172800" indent="-171450" algn="ctr">
              <a:buFont typeface="Arial" panose="020B0604020202020204" pitchFamily="34" charset="0"/>
              <a:buChar char="•"/>
              <a:defRPr sz="1200"/>
            </a:lvl3pPr>
            <a:lvl4pPr marL="172800" indent="-171450" algn="ctr">
              <a:buFont typeface="Arial" panose="020B0604020202020204" pitchFamily="34" charset="0"/>
              <a:buChar char="•"/>
              <a:defRPr sz="1200"/>
            </a:lvl4pPr>
            <a:lvl5pPr marL="172800" indent="-171450" algn="ct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7" name="Text Placeholder 31">
            <a:extLst>
              <a:ext uri="{FF2B5EF4-FFF2-40B4-BE49-F238E27FC236}">
                <a16:creationId xmlns:a16="http://schemas.microsoft.com/office/drawing/2014/main" id="{E995DC88-55AB-2E78-36BB-9714BBDD02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48094" y="3118200"/>
            <a:ext cx="2797652" cy="369380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accent3"/>
                </a:solidFill>
                <a:latin typeface="Teva Sans" panose="020B0604030202020203" pitchFamily="34" charset="0"/>
              </a:defRPr>
            </a:lvl1pPr>
            <a:lvl2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2pPr>
            <a:lvl3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3pPr>
            <a:lvl4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4pPr>
            <a:lvl5pPr marL="0" indent="0" algn="ctr">
              <a:buNone/>
              <a:defRPr sz="2200" b="1">
                <a:solidFill>
                  <a:schemeClr val="accent4"/>
                </a:solidFill>
                <a:latin typeface="Teva Sans" panose="020B0604030202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31">
            <a:extLst>
              <a:ext uri="{FF2B5EF4-FFF2-40B4-BE49-F238E27FC236}">
                <a16:creationId xmlns:a16="http://schemas.microsoft.com/office/drawing/2014/main" id="{0AFCA0DD-902C-4DF8-C265-7CEB1784C3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2509" y="3567333"/>
            <a:ext cx="2793898" cy="1550851"/>
          </a:xfrm>
        </p:spPr>
        <p:txBody>
          <a:bodyPr>
            <a:normAutofit/>
          </a:bodyPr>
          <a:lstStyle>
            <a:lvl1pPr marL="172800" indent="-171450" algn="ctr">
              <a:buFont typeface="Arial" panose="020B0604020202020204" pitchFamily="34" charset="0"/>
              <a:buChar char="•"/>
              <a:defRPr sz="1200"/>
            </a:lvl1pPr>
            <a:lvl2pPr marL="172800" indent="-171450" algn="ctr">
              <a:buFont typeface="Arial" panose="020B0604020202020204" pitchFamily="34" charset="0"/>
              <a:buChar char="•"/>
              <a:defRPr sz="1200"/>
            </a:lvl2pPr>
            <a:lvl3pPr marL="172800" indent="-171450" algn="ctr">
              <a:buFont typeface="Arial" panose="020B0604020202020204" pitchFamily="34" charset="0"/>
              <a:buChar char="•"/>
              <a:defRPr sz="1200"/>
            </a:lvl3pPr>
            <a:lvl4pPr marL="172800" indent="-171450" algn="ctr">
              <a:buFont typeface="Arial" panose="020B0604020202020204" pitchFamily="34" charset="0"/>
              <a:buChar char="•"/>
              <a:defRPr sz="1200"/>
            </a:lvl4pPr>
            <a:lvl5pPr marL="172800" indent="-171450" algn="ct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287277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7E365EB9-DEB1-6063-3CC4-A3978A7B1A1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24439-EE8A-2BF6-F8F9-2BCF6053293A}"/>
              </a:ext>
            </a:extLst>
          </p:cNvPr>
          <p:cNvSpPr/>
          <p:nvPr userDrawn="1"/>
        </p:nvSpPr>
        <p:spPr>
          <a:xfrm>
            <a:off x="-2" y="6237287"/>
            <a:ext cx="12192002" cy="620713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BFE3BE5-CA87-D546-EF5C-DFEA08877B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A44D2D-7C37-8CE8-37D0-9EB95242E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550" y="766995"/>
            <a:ext cx="5029200" cy="4864185"/>
          </a:xfrm>
        </p:spPr>
        <p:txBody>
          <a:bodyPr anchor="ctr">
            <a:normAutofit/>
          </a:bodyPr>
          <a:lstStyle>
            <a:lvl1pPr rtl="0">
              <a:defRPr sz="15000"/>
            </a:lvl1pPr>
          </a:lstStyle>
          <a:p>
            <a:r>
              <a:rPr lang="de-DE" dirty="0"/>
              <a:t>Add </a:t>
            </a:r>
            <a:r>
              <a:rPr lang="de-DE" dirty="0" err="1"/>
              <a:t>text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BCD672-CA2F-F364-16AB-E272E11E10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5" name="Picture Placeholder 31">
            <a:extLst>
              <a:ext uri="{FF2B5EF4-FFF2-40B4-BE49-F238E27FC236}">
                <a16:creationId xmlns:a16="http://schemas.microsoft.com/office/drawing/2014/main" id="{EE9A2B83-E7B3-F076-24CC-D795189422B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736080" y="766996"/>
            <a:ext cx="4924744" cy="4864184"/>
          </a:xfrm>
          <a:noFill/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add hero icon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652E8D-FC2C-98B4-4FCB-A02A80C7E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2741823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va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5D73E3B-C3D1-4159-9100-F49EF6B05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539" y="2601531"/>
            <a:ext cx="4722922" cy="165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9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icon placeholder">
    <p:bg>
      <p:bgPr>
        <a:gradFill>
          <a:gsLst>
            <a:gs pos="56000">
              <a:schemeClr val="tx2"/>
            </a:gs>
            <a:gs pos="0">
              <a:schemeClr val="tx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508710-61C8-2E27-A6A8-AA7230694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945470" cy="954000"/>
          </a:xfrm>
        </p:spPr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97C5874-A916-EC48-7D5A-181D057624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5ACDC25-9337-9E74-C5E2-A5F755391F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42900" y="6404475"/>
            <a:ext cx="531813" cy="365125"/>
          </a:xfrm>
        </p:spPr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074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49765-0F32-AB00-6971-AC023523E6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478452" cy="1260000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F3CF9B9-142C-5F4D-36E6-1862C8C892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4762" y="1822093"/>
            <a:ext cx="5413351" cy="36512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accent3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FBF3EE-A6DD-1F58-3E2C-7629D52C20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4762" y="2203101"/>
            <a:ext cx="5413351" cy="662019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BAEEB-495A-D7D9-6B67-1ADB870B43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4762" y="2936886"/>
            <a:ext cx="5413351" cy="36512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accent4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3919F83-D99F-F940-0B00-9633D2D8FD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4762" y="3317894"/>
            <a:ext cx="5413351" cy="1040746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F67C76B-AF70-672F-C06E-B0621ED66A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4762" y="4397383"/>
            <a:ext cx="5413351" cy="36512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accent5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8B3BAC6-5CC6-9E0F-C065-498925716B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4762" y="4778391"/>
            <a:ext cx="5413351" cy="662289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0C599F-67C5-6598-EFF1-07C55804236D}"/>
              </a:ext>
            </a:extLst>
          </p:cNvPr>
          <p:cNvSpPr/>
          <p:nvPr userDrawn="1"/>
        </p:nvSpPr>
        <p:spPr>
          <a:xfrm>
            <a:off x="0" y="5654040"/>
            <a:ext cx="12192000" cy="1203959"/>
          </a:xfrm>
          <a:prstGeom prst="rect">
            <a:avLst/>
          </a:prstGeom>
          <a:gradFill>
            <a:gsLst>
              <a:gs pos="56000">
                <a:schemeClr val="tx2"/>
              </a:gs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566255-BA56-8DE9-2917-10DBFCD0340F}"/>
              </a:ext>
            </a:extLst>
          </p:cNvPr>
          <p:cNvSpPr/>
          <p:nvPr userDrawn="1"/>
        </p:nvSpPr>
        <p:spPr>
          <a:xfrm>
            <a:off x="-2" y="6237287"/>
            <a:ext cx="12192002" cy="620713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4F771CC-AE38-B67C-EE26-5A15D9C2AA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FAF323-1451-29FC-BAFA-2DCBB9387424}"/>
              </a:ext>
            </a:extLst>
          </p:cNvPr>
          <p:cNvSpPr/>
          <p:nvPr userDrawn="1"/>
        </p:nvSpPr>
        <p:spPr>
          <a:xfrm rot="5400000">
            <a:off x="6082843" y="-485878"/>
            <a:ext cx="59802" cy="12225488"/>
          </a:xfrm>
          <a:prstGeom prst="rect">
            <a:avLst/>
          </a:prstGeom>
          <a:gradFill flip="none" rotWithShape="0">
            <a:gsLst>
              <a:gs pos="100000">
                <a:srgbClr val="E8E7E6"/>
              </a:gs>
              <a:gs pos="0">
                <a:srgbClr val="E8E7E6"/>
              </a:gs>
              <a:gs pos="24000">
                <a:srgbClr val="918D91"/>
              </a:gs>
              <a:gs pos="75000">
                <a:srgbClr val="918D91"/>
              </a:gs>
              <a:gs pos="52000">
                <a:srgbClr val="F2F1F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D78C8F3-2B86-9115-13F3-F6298B6140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6008" y="5653611"/>
            <a:ext cx="9439984" cy="5836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tabLst/>
              <a:defRPr sz="2200" b="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400"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15838F0-F5BA-F313-695B-2D2E479BF6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31A26A8-BDED-234C-E3C7-62404F38226D}"/>
              </a:ext>
            </a:extLst>
          </p:cNvPr>
          <p:cNvSpPr/>
          <p:nvPr userDrawn="1"/>
        </p:nvSpPr>
        <p:spPr>
          <a:xfrm>
            <a:off x="11318823" y="201930"/>
            <a:ext cx="579120" cy="5791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2350" b="1" spc="-100" dirty="0">
              <a:latin typeface="Teva Sans" panose="020B0604030202020203" pitchFamily="34" charset="0"/>
            </a:endParaRP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AA085486-7D41-BFF7-4AE8-DA8540D3048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378763" y="263251"/>
            <a:ext cx="454900" cy="4549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  <a:endParaRPr lang="en-GB" dirty="0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0CD23EAE-053A-DC51-126B-D640D57FA1F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183692" y="855052"/>
            <a:ext cx="852869" cy="379413"/>
          </a:xfrm>
        </p:spPr>
        <p:txBody>
          <a:bodyPr>
            <a:normAutofit/>
          </a:bodyPr>
          <a:lstStyle>
            <a:lvl1pPr algn="ctr">
              <a:defRPr sz="900" cap="all" baseline="0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FF3EA-95A9-125C-E184-ECF4CC7D97DE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/>
              <a:t>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69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 - 1.5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1B7D8B-C528-44B2-A391-3807C3F5B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918" y="6354227"/>
            <a:ext cx="869812" cy="30478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85F7F8-48E0-4938-BDF8-6C3D144B4E9D}"/>
              </a:ext>
            </a:extLst>
          </p:cNvPr>
          <p:cNvCxnSpPr>
            <a:cxnSpLocks/>
          </p:cNvCxnSpPr>
          <p:nvPr userDrawn="1"/>
        </p:nvCxnSpPr>
        <p:spPr>
          <a:xfrm>
            <a:off x="478971" y="6264049"/>
            <a:ext cx="113709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D70D7B-85F1-40D6-909D-40139EDC5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7" y="145279"/>
            <a:ext cx="11178283" cy="854161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BDE0-A381-4A03-8C91-A16E8EDE2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500" y="1256232"/>
            <a:ext cx="10872787" cy="48433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B0FD10-7CC7-40D3-B527-1C96E6F531CF}"/>
              </a:ext>
            </a:extLst>
          </p:cNvPr>
          <p:cNvSpPr/>
          <p:nvPr userDrawn="1"/>
        </p:nvSpPr>
        <p:spPr>
          <a:xfrm>
            <a:off x="0" y="999440"/>
            <a:ext cx="5101389" cy="36000"/>
          </a:xfrm>
          <a:prstGeom prst="rect">
            <a:avLst/>
          </a:prstGeom>
          <a:gradFill>
            <a:gsLst>
              <a:gs pos="7000">
                <a:srgbClr val="92D050">
                  <a:lumMod val="90000"/>
                </a:srgbClr>
              </a:gs>
              <a:gs pos="100000">
                <a:srgbClr val="269E7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999DD-EEF7-4104-8B48-1A865D940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INTERNAL USE ONLY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57D50-33F7-4849-9D9B-2C7AB649B8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| </a:t>
            </a:r>
            <a:fld id="{26913F92-1C48-484C-9386-318B4818EC97}" type="slidenum">
              <a:rPr lang="en-US" smtClean="0"/>
              <a:pPr/>
              <a:t>‹#›</a:t>
            </a:fld>
            <a:r>
              <a:rPr lang="en-US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51059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1D4FB7-7868-EEC7-16BC-5B32F53DD510}"/>
              </a:ext>
            </a:extLst>
          </p:cNvPr>
          <p:cNvSpPr/>
          <p:nvPr userDrawn="1"/>
        </p:nvSpPr>
        <p:spPr>
          <a:xfrm>
            <a:off x="1987347" y="1"/>
            <a:ext cx="63495" cy="6858000"/>
          </a:xfrm>
          <a:prstGeom prst="rect">
            <a:avLst/>
          </a:prstGeom>
          <a:gradFill flip="none" rotWithShape="1">
            <a:gsLst>
              <a:gs pos="100000">
                <a:srgbClr val="E8E7E6"/>
              </a:gs>
              <a:gs pos="0">
                <a:srgbClr val="E8E7E6"/>
              </a:gs>
              <a:gs pos="25000">
                <a:srgbClr val="918D91"/>
              </a:gs>
              <a:gs pos="73000">
                <a:srgbClr val="918D91"/>
              </a:gs>
              <a:gs pos="48000">
                <a:srgbClr val="F2F1F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CB0986-F073-BE1B-2C31-464A7FBA83FB}"/>
              </a:ext>
            </a:extLst>
          </p:cNvPr>
          <p:cNvSpPr/>
          <p:nvPr userDrawn="1"/>
        </p:nvSpPr>
        <p:spPr>
          <a:xfrm>
            <a:off x="-1" y="0"/>
            <a:ext cx="1992314" cy="6857999"/>
          </a:xfrm>
          <a:prstGeom prst="rect">
            <a:avLst/>
          </a:prstGeom>
          <a:gradFill>
            <a:gsLst>
              <a:gs pos="3900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CAA0DE-04A6-3A42-DF89-47BFFE7197E4}"/>
              </a:ext>
            </a:extLst>
          </p:cNvPr>
          <p:cNvSpPr/>
          <p:nvPr userDrawn="1"/>
        </p:nvSpPr>
        <p:spPr>
          <a:xfrm>
            <a:off x="-2" y="6237287"/>
            <a:ext cx="12192001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464CB3-B7F3-C465-1C7A-CF9ADB2B1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9239" y="342899"/>
            <a:ext cx="9279861" cy="900000"/>
          </a:xfrm>
        </p:spPr>
        <p:txBody>
          <a:bodyPr>
            <a:normAutofit/>
          </a:bodyPr>
          <a:lstStyle>
            <a:lvl1pPr algn="ctr" rtl="0">
              <a:tabLst>
                <a:tab pos="9598025" algn="l"/>
              </a:tabLst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D36E858-0421-C03E-8592-CB4689DEA3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A4ED8FD-E894-3CF9-32DD-7EEDA9259B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4146" y="1283841"/>
            <a:ext cx="558945" cy="366712"/>
          </a:xfrm>
        </p:spPr>
        <p:txBody>
          <a:bodyPr>
            <a:noAutofit/>
          </a:bodyPr>
          <a:lstStyle>
            <a:lvl1pPr algn="r">
              <a:lnSpc>
                <a:spcPct val="114000"/>
              </a:lnSpc>
              <a:spcBef>
                <a:spcPts val="0"/>
              </a:spcBef>
              <a:defRPr sz="3000" b="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230304CD-5D62-EFD9-38EC-768F0F2E98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9239" y="1334641"/>
            <a:ext cx="5756940" cy="455051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219BAAD-2E1A-9381-EAFF-242E0D79EC4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14146" y="1963492"/>
            <a:ext cx="558945" cy="366712"/>
          </a:xfrm>
        </p:spPr>
        <p:txBody>
          <a:bodyPr>
            <a:noAutofit/>
          </a:bodyPr>
          <a:lstStyle>
            <a:lvl1pPr algn="r">
              <a:lnSpc>
                <a:spcPct val="114000"/>
              </a:lnSpc>
              <a:spcBef>
                <a:spcPts val="0"/>
              </a:spcBef>
              <a:defRPr sz="3000" b="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DCE49C8F-F55F-CB09-B8F0-DB116D7254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69239" y="2014292"/>
            <a:ext cx="5756940" cy="455051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ACD2CF24-89BC-3C13-F317-547AD90248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14146" y="2625698"/>
            <a:ext cx="558945" cy="366712"/>
          </a:xfrm>
        </p:spPr>
        <p:txBody>
          <a:bodyPr>
            <a:noAutofit/>
          </a:bodyPr>
          <a:lstStyle>
            <a:lvl1pPr algn="r">
              <a:lnSpc>
                <a:spcPct val="114000"/>
              </a:lnSpc>
              <a:spcBef>
                <a:spcPts val="0"/>
              </a:spcBef>
              <a:defRPr sz="3000" b="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45D078B-1533-A6B9-0BD6-A4CD27C7BA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9239" y="2676498"/>
            <a:ext cx="5756940" cy="455051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CE595DE-67FD-EA6D-0D5D-51219682C1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14146" y="3292702"/>
            <a:ext cx="558945" cy="366712"/>
          </a:xfrm>
        </p:spPr>
        <p:txBody>
          <a:bodyPr>
            <a:noAutofit/>
          </a:bodyPr>
          <a:lstStyle>
            <a:lvl1pPr algn="r">
              <a:lnSpc>
                <a:spcPct val="114000"/>
              </a:lnSpc>
              <a:spcBef>
                <a:spcPts val="0"/>
              </a:spcBef>
              <a:defRPr sz="3000" b="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36AECB9C-C8BF-9FCF-661C-378F2FB4E98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69239" y="3343502"/>
            <a:ext cx="5756940" cy="455051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11190A3B-A2B0-036C-4BB8-6063AC4AB4B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14146" y="3972353"/>
            <a:ext cx="558945" cy="366712"/>
          </a:xfrm>
        </p:spPr>
        <p:txBody>
          <a:bodyPr>
            <a:noAutofit/>
          </a:bodyPr>
          <a:lstStyle>
            <a:lvl1pPr algn="r">
              <a:lnSpc>
                <a:spcPct val="114000"/>
              </a:lnSpc>
              <a:spcBef>
                <a:spcPts val="0"/>
              </a:spcBef>
              <a:defRPr sz="3000" b="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78A02083-1F94-CA82-E4D6-C7CCCE8BF0C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69239" y="4023153"/>
            <a:ext cx="5756940" cy="455051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D9125FC-2186-904F-7586-857E24523EC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14146" y="4634559"/>
            <a:ext cx="558945" cy="366712"/>
          </a:xfrm>
        </p:spPr>
        <p:txBody>
          <a:bodyPr>
            <a:noAutofit/>
          </a:bodyPr>
          <a:lstStyle>
            <a:lvl1pPr algn="r">
              <a:lnSpc>
                <a:spcPct val="114000"/>
              </a:lnSpc>
              <a:spcBef>
                <a:spcPts val="0"/>
              </a:spcBef>
              <a:defRPr sz="3000" b="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45FDDD8-97B8-3A5E-6895-5975886757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69239" y="4685359"/>
            <a:ext cx="5756940" cy="455051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CFD5171B-6CB3-43EB-74F6-CAB063C6BFD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4146" y="5283852"/>
            <a:ext cx="558945" cy="366712"/>
          </a:xfrm>
        </p:spPr>
        <p:txBody>
          <a:bodyPr>
            <a:noAutofit/>
          </a:bodyPr>
          <a:lstStyle>
            <a:lvl1pPr algn="r">
              <a:lnSpc>
                <a:spcPct val="114000"/>
              </a:lnSpc>
              <a:spcBef>
                <a:spcPts val="0"/>
              </a:spcBef>
              <a:defRPr sz="3000" b="0">
                <a:solidFill>
                  <a:schemeClr val="bg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A5EA5EB-9C65-4610-47B0-D6E9AD36BC2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69239" y="5334652"/>
            <a:ext cx="5756940" cy="455051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8C77955-036E-5C1A-13B3-6F0A9273AF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DAD1E59-658A-36DF-6D69-F6C4945F6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335229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BA72AF-A9A4-CF4C-8122-2B25411CB9F4}"/>
              </a:ext>
            </a:extLst>
          </p:cNvPr>
          <p:cNvSpPr/>
          <p:nvPr userDrawn="1"/>
        </p:nvSpPr>
        <p:spPr>
          <a:xfrm>
            <a:off x="-2" y="6237287"/>
            <a:ext cx="12192001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A015B60-1D25-B4FC-B1E5-D22686AC14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24338" y="1030804"/>
            <a:ext cx="478291" cy="366712"/>
          </a:xfrm>
        </p:spPr>
        <p:txBody>
          <a:bodyPr>
            <a:no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3BE94F0-CB0E-8DAC-57E6-DF203028D0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6759" y="1030804"/>
            <a:ext cx="6771353" cy="366712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EE4E19F-EC9E-07D4-EE96-0780527085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24338" y="1762295"/>
            <a:ext cx="478291" cy="366712"/>
          </a:xfrm>
        </p:spPr>
        <p:txBody>
          <a:bodyPr>
            <a:no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ABDBC55-226F-2EFC-6806-D50210932B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6759" y="1762295"/>
            <a:ext cx="6771353" cy="366712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8E08514-571F-051F-4952-323AB45657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24338" y="2475084"/>
            <a:ext cx="478291" cy="366712"/>
          </a:xfrm>
        </p:spPr>
        <p:txBody>
          <a:bodyPr>
            <a:no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4AC551B-3B1D-45DE-29E8-4FB1294A1E7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6759" y="2475084"/>
            <a:ext cx="6771353" cy="366712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59A6274-3E33-6782-1984-9E0AD8B748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24338" y="3219275"/>
            <a:ext cx="478291" cy="366712"/>
          </a:xfrm>
        </p:spPr>
        <p:txBody>
          <a:bodyPr>
            <a:no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5936A3D-6834-3734-2392-D77D5AAB748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6759" y="3219275"/>
            <a:ext cx="6771353" cy="366712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E93940B-CADB-BDCF-B3F7-262E284436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24338" y="3957486"/>
            <a:ext cx="478291" cy="366712"/>
          </a:xfrm>
        </p:spPr>
        <p:txBody>
          <a:bodyPr>
            <a:no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A302A556-8755-6CF0-3A0D-0CCF0E6E885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96759" y="3957486"/>
            <a:ext cx="6771353" cy="366712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631C2F7D-2DEA-56CA-F612-113BCB33D26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24338" y="4695327"/>
            <a:ext cx="478291" cy="366712"/>
          </a:xfrm>
        </p:spPr>
        <p:txBody>
          <a:bodyPr>
            <a:no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78020F2-27E0-000C-A95A-4FCF4776BF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96759" y="4695327"/>
            <a:ext cx="6771353" cy="366712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CAAB7E3-8E60-5304-03E6-043CB353072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24338" y="5423744"/>
            <a:ext cx="478291" cy="366712"/>
          </a:xfrm>
        </p:spPr>
        <p:txBody>
          <a:bodyPr>
            <a:no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70C9CC6B-A6C4-1796-CF05-04D41A9B9AA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796759" y="5423744"/>
            <a:ext cx="6771353" cy="366712"/>
          </a:xfrm>
        </p:spPr>
        <p:txBody>
          <a:bodyPr>
            <a:normAutofit/>
          </a:bodyPr>
          <a:lstStyle>
            <a:lvl1pPr algn="l">
              <a:lnSpc>
                <a:spcPct val="114000"/>
              </a:lnSpc>
              <a:spcBef>
                <a:spcPts val="0"/>
              </a:spcBef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AF695F-A6F4-141E-67B6-6DEB373C25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1943100"/>
            <a:ext cx="2157413" cy="2802118"/>
          </a:xfrm>
        </p:spPr>
        <p:txBody>
          <a:bodyPr anchor="ctr">
            <a:normAutofit/>
          </a:bodyPr>
          <a:lstStyle>
            <a:lvl1pPr algn="l" rtl="0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42429DB-935A-4443-D088-27402EAF77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12CB6604-CFDC-FDB0-6418-608126B514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7E7B434-462B-2479-76A6-329F2EE1B8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3356438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CD45DFD-525E-E631-39DF-DFABDA44E79F}"/>
              </a:ext>
            </a:extLst>
          </p:cNvPr>
          <p:cNvSpPr/>
          <p:nvPr userDrawn="1"/>
        </p:nvSpPr>
        <p:spPr>
          <a:xfrm>
            <a:off x="7372077" y="1584992"/>
            <a:ext cx="4819924" cy="5273008"/>
          </a:xfrm>
          <a:custGeom>
            <a:avLst/>
            <a:gdLst>
              <a:gd name="connsiteX0" fmla="*/ 3351369 w 4819924"/>
              <a:gd name="connsiteY0" fmla="*/ 0 h 5273008"/>
              <a:gd name="connsiteX1" fmla="*/ 4655874 w 4819924"/>
              <a:gd name="connsiteY1" fmla="*/ 263368 h 5273008"/>
              <a:gd name="connsiteX2" fmla="*/ 4819924 w 4819924"/>
              <a:gd name="connsiteY2" fmla="*/ 342395 h 5273008"/>
              <a:gd name="connsiteX3" fmla="*/ 4819924 w 4819924"/>
              <a:gd name="connsiteY3" fmla="*/ 5273008 h 5273008"/>
              <a:gd name="connsiteX4" fmla="*/ 608146 w 4819924"/>
              <a:gd name="connsiteY4" fmla="*/ 5273008 h 5273008"/>
              <a:gd name="connsiteX5" fmla="*/ 572361 w 4819924"/>
              <a:gd name="connsiteY5" fmla="*/ 5225153 h 5273008"/>
              <a:gd name="connsiteX6" fmla="*/ 0 w 4819924"/>
              <a:gd name="connsiteY6" fmla="*/ 3351370 h 5273008"/>
              <a:gd name="connsiteX7" fmla="*/ 3351369 w 4819924"/>
              <a:gd name="connsiteY7" fmla="*/ 0 h 527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19924" h="5273008">
                <a:moveTo>
                  <a:pt x="3351369" y="0"/>
                </a:moveTo>
                <a:cubicBezTo>
                  <a:pt x="3814097" y="0"/>
                  <a:pt x="4254921" y="93779"/>
                  <a:pt x="4655874" y="263368"/>
                </a:cubicBezTo>
                <a:lnTo>
                  <a:pt x="4819924" y="342395"/>
                </a:lnTo>
                <a:lnTo>
                  <a:pt x="4819924" y="5273008"/>
                </a:lnTo>
                <a:lnTo>
                  <a:pt x="608146" y="5273008"/>
                </a:lnTo>
                <a:lnTo>
                  <a:pt x="572361" y="5225153"/>
                </a:lnTo>
                <a:cubicBezTo>
                  <a:pt x="211002" y="4690271"/>
                  <a:pt x="0" y="4045462"/>
                  <a:pt x="0" y="3351370"/>
                </a:cubicBezTo>
                <a:cubicBezTo>
                  <a:pt x="0" y="1500459"/>
                  <a:pt x="1500458" y="0"/>
                  <a:pt x="3351369" y="0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GB" sz="2350" b="1" spc="-100" dirty="0">
              <a:latin typeface="Teva Sans" panose="020B0604030202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1F2E6B-9FC7-05A2-F21E-FA5B458ECE84}"/>
              </a:ext>
            </a:extLst>
          </p:cNvPr>
          <p:cNvSpPr/>
          <p:nvPr userDrawn="1"/>
        </p:nvSpPr>
        <p:spPr>
          <a:xfrm>
            <a:off x="-2" y="6237287"/>
            <a:ext cx="12192001" cy="620713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E6C2C-2726-5B6F-7462-F55249FCF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2900"/>
            <a:ext cx="10945470" cy="937260"/>
          </a:xfrm>
        </p:spPr>
        <p:txBody>
          <a:bodyPr/>
          <a:lstStyle>
            <a:lvl1pPr rtl="0"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9E9E81-2AE9-67B0-11B9-75B315FFB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E8FBCBA-3E26-20AC-6CBD-9EC752F9B5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30121" y="1530687"/>
            <a:ext cx="3693539" cy="8086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400" b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A0DB640-8F7F-56D9-0AD5-7490003794F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61149" y="1417887"/>
            <a:ext cx="1052512" cy="8115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500" b="0" i="0">
                <a:solidFill>
                  <a:schemeClr val="accent1"/>
                </a:solidFill>
                <a:latin typeface="Teva Sans Light" panose="020B0604030202020203" pitchFamily="34" charset="77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C6E157-5CE4-E140-E376-D5C1870FD6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30121" y="2490240"/>
            <a:ext cx="3693539" cy="8086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400" b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3E810CA-4EDA-33FC-C632-4EB0A1E538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61149" y="2377440"/>
            <a:ext cx="1052512" cy="8115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500" b="0" i="0">
                <a:solidFill>
                  <a:schemeClr val="tx2"/>
                </a:solidFill>
                <a:latin typeface="Teva Sans Light" panose="020B0604030202020203" pitchFamily="34" charset="77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3B665CF-97B4-D250-A2FB-B54F3025B1E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30121" y="3426933"/>
            <a:ext cx="3693539" cy="8086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400" b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E666DDE-8D44-D105-8D8C-A36A202773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61149" y="3314133"/>
            <a:ext cx="1052512" cy="8115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500" b="0" i="0">
                <a:solidFill>
                  <a:schemeClr val="accent3"/>
                </a:solidFill>
                <a:latin typeface="Teva Sans Light" panose="020B0604030202020203" pitchFamily="34" charset="77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2B77627-77B4-4DFA-E475-D1A289B61C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30121" y="4386486"/>
            <a:ext cx="3693539" cy="8086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400" b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AAECF0F-ACED-D260-27D3-66755CA164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61149" y="4273686"/>
            <a:ext cx="1052512" cy="8115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500" b="0" i="0">
                <a:solidFill>
                  <a:schemeClr val="accent2"/>
                </a:solidFill>
                <a:latin typeface="Teva Sans Light" panose="020B0604030202020203" pitchFamily="34" charset="77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8C3440E-CBC7-81A2-85E4-35794B7871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30121" y="5381505"/>
            <a:ext cx="3693539" cy="8086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400" b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C019665-B64D-9573-CC45-F4F2F6A3460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61149" y="5268705"/>
            <a:ext cx="1052512" cy="8115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500" b="0" i="0">
                <a:solidFill>
                  <a:schemeClr val="accent4"/>
                </a:solidFill>
                <a:latin typeface="Teva Sans Light" panose="020B0604030202020203" pitchFamily="34" charset="77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34B9D28-B3B2-BD97-DFC2-D983E428D8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CLASSIFICATION IF NEEDED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FF438AAF-88A8-D6FD-8E1A-8BF8C81FF0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E33053C-D271-8D16-5009-E81B623FE4E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83650" y="1646210"/>
            <a:ext cx="4168538" cy="4168538"/>
          </a:xfrm>
          <a:custGeom>
            <a:avLst/>
            <a:gdLst>
              <a:gd name="connsiteX0" fmla="*/ 2084269 w 4168538"/>
              <a:gd name="connsiteY0" fmla="*/ 0 h 4168538"/>
              <a:gd name="connsiteX1" fmla="*/ 4168538 w 4168538"/>
              <a:gd name="connsiteY1" fmla="*/ 2084269 h 4168538"/>
              <a:gd name="connsiteX2" fmla="*/ 2084269 w 4168538"/>
              <a:gd name="connsiteY2" fmla="*/ 4168538 h 4168538"/>
              <a:gd name="connsiteX3" fmla="*/ 0 w 4168538"/>
              <a:gd name="connsiteY3" fmla="*/ 2084269 h 4168538"/>
              <a:gd name="connsiteX4" fmla="*/ 2084269 w 4168538"/>
              <a:gd name="connsiteY4" fmla="*/ 0 h 41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8538" h="4168538">
                <a:moveTo>
                  <a:pt x="2084269" y="0"/>
                </a:moveTo>
                <a:cubicBezTo>
                  <a:pt x="3235379" y="0"/>
                  <a:pt x="4168538" y="933159"/>
                  <a:pt x="4168538" y="2084269"/>
                </a:cubicBezTo>
                <a:cubicBezTo>
                  <a:pt x="4168538" y="3235379"/>
                  <a:pt x="3235379" y="4168538"/>
                  <a:pt x="2084269" y="4168538"/>
                </a:cubicBezTo>
                <a:cubicBezTo>
                  <a:pt x="933159" y="4168538"/>
                  <a:pt x="0" y="3235379"/>
                  <a:pt x="0" y="2084269"/>
                </a:cubicBezTo>
                <a:cubicBezTo>
                  <a:pt x="0" y="933159"/>
                  <a:pt x="933159" y="0"/>
                  <a:pt x="2084269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27F5E0A-A0B6-7012-DCA7-D8FACC2648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61809" y="1319514"/>
            <a:ext cx="4168538" cy="4168538"/>
          </a:xfrm>
          <a:custGeom>
            <a:avLst/>
            <a:gdLst>
              <a:gd name="connsiteX0" fmla="*/ 2084269 w 4168538"/>
              <a:gd name="connsiteY0" fmla="*/ 0 h 4168538"/>
              <a:gd name="connsiteX1" fmla="*/ 4168538 w 4168538"/>
              <a:gd name="connsiteY1" fmla="*/ 2084269 h 4168538"/>
              <a:gd name="connsiteX2" fmla="*/ 2084269 w 4168538"/>
              <a:gd name="connsiteY2" fmla="*/ 4168538 h 4168538"/>
              <a:gd name="connsiteX3" fmla="*/ 0 w 4168538"/>
              <a:gd name="connsiteY3" fmla="*/ 2084269 h 4168538"/>
              <a:gd name="connsiteX4" fmla="*/ 2084269 w 4168538"/>
              <a:gd name="connsiteY4" fmla="*/ 0 h 41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8538" h="4168538">
                <a:moveTo>
                  <a:pt x="2084269" y="0"/>
                </a:moveTo>
                <a:cubicBezTo>
                  <a:pt x="3235379" y="0"/>
                  <a:pt x="4168538" y="933159"/>
                  <a:pt x="4168538" y="2084269"/>
                </a:cubicBezTo>
                <a:cubicBezTo>
                  <a:pt x="4168538" y="3235379"/>
                  <a:pt x="3235379" y="4168538"/>
                  <a:pt x="2084269" y="4168538"/>
                </a:cubicBezTo>
                <a:cubicBezTo>
                  <a:pt x="933159" y="4168538"/>
                  <a:pt x="0" y="3235379"/>
                  <a:pt x="0" y="2084269"/>
                </a:cubicBezTo>
                <a:cubicBezTo>
                  <a:pt x="0" y="933159"/>
                  <a:pt x="933159" y="0"/>
                  <a:pt x="2084269" y="0"/>
                </a:cubicBez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bIns="1080000" anchor="ctr">
            <a:noAutofit/>
          </a:bodyPr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 dirty="0"/>
              <a:t>Click to change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0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E8BA73C-65CF-4D43-813A-92E20F6AD8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4713" y="4449771"/>
            <a:ext cx="6519477" cy="431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tabLst/>
              <a:defRPr sz="24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400"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 dirty="0"/>
              <a:t>Click to add sub-title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AF57948-ED25-6A2E-F9AB-11473D9CB4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06270"/>
            <a:ext cx="2028180" cy="8709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BAA1ABA-34F0-A323-7CA7-E3EF96EB36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713" y="1656080"/>
            <a:ext cx="5270131" cy="257427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 rtl="0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024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2.sv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FC0DFC-E517-7943-3755-14D829478839}"/>
              </a:ext>
            </a:extLst>
          </p:cNvPr>
          <p:cNvSpPr/>
          <p:nvPr userDrawn="1"/>
        </p:nvSpPr>
        <p:spPr>
          <a:xfrm>
            <a:off x="-2" y="6237287"/>
            <a:ext cx="12192001" cy="620713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069654F-CD89-11B5-451B-11A0B88F0525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CAC8B6-5EFE-498F-9706-E2FBD6F30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42900"/>
            <a:ext cx="10945470" cy="10731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BCA21-7A17-4DFF-8365-0165BBCA3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854200"/>
            <a:ext cx="10944225" cy="43227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level, body text</a:t>
            </a:r>
          </a:p>
          <a:p>
            <a:pPr lvl="2"/>
            <a:r>
              <a:rPr lang="en-US" dirty="0"/>
              <a:t>Third level, bullet point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08AFA-D5BA-7FFF-B755-A0B3DF4EB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404475"/>
            <a:ext cx="53181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3F3E3E"/>
                </a:solidFill>
              </a:defRPr>
            </a:lvl1pPr>
          </a:lstStyle>
          <a:p>
            <a:fld id="{C2832ACA-4727-4D4C-ACEE-24DD06899962}" type="slidenum">
              <a:rPr lang="en-US" smtClean="0"/>
              <a:pPr/>
              <a:t>‹#›</a:t>
            </a:fld>
            <a:r>
              <a:rPr lang="en-US" dirty="0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61200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649" r:id="rId3"/>
    <p:sldLayoutId id="2147483776" r:id="rId4"/>
    <p:sldLayoutId id="2147483736" r:id="rId5"/>
    <p:sldLayoutId id="2147483672" r:id="rId6"/>
    <p:sldLayoutId id="2147483674" r:id="rId7"/>
    <p:sldLayoutId id="2147483777" r:id="rId8"/>
    <p:sldLayoutId id="2147483894" r:id="rId9"/>
    <p:sldLayoutId id="2147483895" r:id="rId10"/>
    <p:sldLayoutId id="2147483896" r:id="rId11"/>
    <p:sldLayoutId id="2147483897" r:id="rId12"/>
    <p:sldLayoutId id="2147483770" r:id="rId13"/>
    <p:sldLayoutId id="2147483898" r:id="rId14"/>
    <p:sldLayoutId id="2147483899" r:id="rId15"/>
    <p:sldLayoutId id="2147483900" r:id="rId16"/>
    <p:sldLayoutId id="2147483901" r:id="rId17"/>
    <p:sldLayoutId id="2147483865" r:id="rId18"/>
    <p:sldLayoutId id="2147483877" r:id="rId19"/>
    <p:sldLayoutId id="2147483671" r:id="rId20"/>
    <p:sldLayoutId id="2147483729" r:id="rId21"/>
    <p:sldLayoutId id="2147483878" r:id="rId22"/>
    <p:sldLayoutId id="2147483832" r:id="rId23"/>
    <p:sldLayoutId id="2147483879" r:id="rId24"/>
    <p:sldLayoutId id="2147483699" r:id="rId25"/>
    <p:sldLayoutId id="2147483909" r:id="rId26"/>
    <p:sldLayoutId id="2147483910" r:id="rId27"/>
    <p:sldLayoutId id="2147483687" r:id="rId28"/>
    <p:sldLayoutId id="2147483704" r:id="rId29"/>
    <p:sldLayoutId id="2147483780" r:id="rId30"/>
    <p:sldLayoutId id="2147483822" r:id="rId31"/>
    <p:sldLayoutId id="2147483902" r:id="rId32"/>
    <p:sldLayoutId id="2147483903" r:id="rId33"/>
    <p:sldLayoutId id="2147483904" r:id="rId34"/>
    <p:sldLayoutId id="2147483905" r:id="rId35"/>
    <p:sldLayoutId id="2147483911" r:id="rId36"/>
    <p:sldLayoutId id="2147483880" r:id="rId37"/>
    <p:sldLayoutId id="2147483778" r:id="rId38"/>
    <p:sldLayoutId id="2147483906" r:id="rId39"/>
    <p:sldLayoutId id="2147483881" r:id="rId40"/>
    <p:sldLayoutId id="2147483882" r:id="rId41"/>
    <p:sldLayoutId id="2147483889" r:id="rId42"/>
    <p:sldLayoutId id="2147483885" r:id="rId43"/>
    <p:sldLayoutId id="2147483907" r:id="rId44"/>
    <p:sldLayoutId id="2147483916" r:id="rId45"/>
    <p:sldLayoutId id="2147483908" r:id="rId46"/>
    <p:sldLayoutId id="2147483912" r:id="rId47"/>
    <p:sldLayoutId id="2147483913" r:id="rId48"/>
    <p:sldLayoutId id="2147483917" r:id="rId49"/>
    <p:sldLayoutId id="2147484051" r:id="rId50"/>
    <p:sldLayoutId id="2147483918" r:id="rId51"/>
    <p:sldLayoutId id="2147483706" r:id="rId52"/>
    <p:sldLayoutId id="2147483734" r:id="rId53"/>
    <p:sldLayoutId id="2147483890" r:id="rId54"/>
    <p:sldLayoutId id="2147483915" r:id="rId55"/>
    <p:sldLayoutId id="2147484053" r:id="rId56"/>
  </p:sldLayoutIdLst>
  <p:hf hdr="0" dt="0"/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4000" kern="1200"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atin typeface="Teva Sans Light" panose="020B060403020202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Phoenix Sans" panose="02000504040101040103" pitchFamily="50" charset="0"/>
        <a:buChar char="–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52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Phoenix Sans" panose="02000504040101040103" pitchFamily="50" charset="0"/>
        <a:buChar char="–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504000" indent="-252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Phoenix Sans" panose="02000504040101040103" pitchFamily="50" charset="0"/>
        <a:buChar char="–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005893"/>
          </p15:clr>
        </p15:guide>
        <p15:guide id="3" pos="216" userDrawn="1">
          <p15:clr>
            <a:srgbClr val="005893"/>
          </p15:clr>
        </p15:guide>
        <p15:guide id="20" pos="7464" userDrawn="1">
          <p15:clr>
            <a:srgbClr val="005893"/>
          </p15:clr>
        </p15:guide>
        <p15:guide id="21" orient="horz" userDrawn="1">
          <p15:clr>
            <a:srgbClr val="005893"/>
          </p15:clr>
        </p15:guide>
        <p15:guide id="22" orient="horz" pos="4315" userDrawn="1">
          <p15:clr>
            <a:srgbClr val="005893"/>
          </p15:clr>
        </p15:guide>
        <p15:guide id="23" orient="horz" pos="216" userDrawn="1">
          <p15:clr>
            <a:srgbClr val="005893"/>
          </p15:clr>
        </p15:guide>
        <p15:guide id="24" orient="horz" pos="4104" userDrawn="1">
          <p15:clr>
            <a:srgbClr val="005893"/>
          </p15:clr>
        </p15:guide>
        <p15:guide id="25" orient="horz" pos="482" userDrawn="1">
          <p15:clr>
            <a:srgbClr val="F26B43"/>
          </p15:clr>
        </p15:guide>
        <p15:guide id="26" pos="393" userDrawn="1">
          <p15:clr>
            <a:srgbClr val="F26B43"/>
          </p15:clr>
        </p15:guide>
        <p15:guide id="27" pos="7287" userDrawn="1">
          <p15:clr>
            <a:srgbClr val="F26B43"/>
          </p15:clr>
        </p15:guide>
        <p15:guide id="28" pos="5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urigait.com/blog/blog-easy-explanation-of-dimensionality-reduction-and-techniqu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projector.tensorflow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jpeg"/><Relationship Id="rId4" Type="http://schemas.openxmlformats.org/officeDocument/2006/relationships/hyperlink" Target="https://maartengr.github.io/BERTopic/getting_started/topicsovertime/topicsovertime.html#visualizatio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E4250E6F-6A86-0484-62C5-8A4CD00B3D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Laura Tolosi-Halacheva</a:t>
            </a:r>
          </a:p>
          <a:p>
            <a:r>
              <a:rPr lang="en-US" dirty="0"/>
              <a:t>June 2024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C98F6B-3CFE-4AFF-2D76-423B8DA37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 modeling over time</a:t>
            </a:r>
          </a:p>
        </p:txBody>
      </p:sp>
    </p:spTree>
    <p:extLst>
      <p:ext uri="{BB962C8B-B14F-4D97-AF65-F5344CB8AC3E}">
        <p14:creationId xmlns:p14="http://schemas.microsoft.com/office/powerpoint/2010/main" val="2308354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UMAP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10</a:t>
            </a:fld>
            <a:r>
              <a:rPr lang="en-US" dirty="0"/>
              <a:t>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CB1D2D-DB7B-2C95-BF35-9EA1A1DB30D2}"/>
              </a:ext>
            </a:extLst>
          </p:cNvPr>
          <p:cNvSpPr txBox="1"/>
          <p:nvPr/>
        </p:nvSpPr>
        <p:spPr>
          <a:xfrm>
            <a:off x="874713" y="1272351"/>
            <a:ext cx="7803620" cy="4705116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Why do we need dim reduction?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What other methods do you know?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>
              <a:solidFill>
                <a:srgbClr val="3F3E3E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bg-B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68347-3245-270E-A92D-AA4BCB2EA4C0}"/>
              </a:ext>
            </a:extLst>
          </p:cNvPr>
          <p:cNvSpPr txBox="1"/>
          <p:nvPr/>
        </p:nvSpPr>
        <p:spPr>
          <a:xfrm>
            <a:off x="9060093" y="1646323"/>
            <a:ext cx="2509265" cy="291721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normAutofit/>
          </a:bodyPr>
          <a:lstStyle/>
          <a:p>
            <a:pPr algn="l"/>
            <a:r>
              <a:rPr lang="en-US" b="1" dirty="0"/>
              <a:t>Task</a:t>
            </a:r>
          </a:p>
          <a:p>
            <a:pPr algn="l"/>
            <a:endParaRPr lang="en-US" dirty="0"/>
          </a:p>
          <a:p>
            <a:pPr algn="l"/>
            <a:r>
              <a:rPr lang="en-US" sz="1500" dirty="0"/>
              <a:t>Given are N points in an M-dimensional space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We want to represent the points into a lower dimensional space K&lt;&lt;M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But we want to preserve the initial ‘structure’ in the data</a:t>
            </a:r>
            <a:endParaRPr lang="bg-BG" sz="1500" dirty="0"/>
          </a:p>
        </p:txBody>
      </p:sp>
    </p:spTree>
    <p:extLst>
      <p:ext uri="{BB962C8B-B14F-4D97-AF65-F5344CB8AC3E}">
        <p14:creationId xmlns:p14="http://schemas.microsoft.com/office/powerpoint/2010/main" val="803733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UMAP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11</a:t>
            </a:fld>
            <a:r>
              <a:rPr lang="en-US" dirty="0"/>
              <a:t>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CB1D2D-DB7B-2C95-BF35-9EA1A1DB30D2}"/>
              </a:ext>
            </a:extLst>
          </p:cNvPr>
          <p:cNvSpPr txBox="1"/>
          <p:nvPr/>
        </p:nvSpPr>
        <p:spPr>
          <a:xfrm>
            <a:off x="874713" y="1272351"/>
            <a:ext cx="7803620" cy="4705116"/>
          </a:xfrm>
          <a:prstGeom prst="rect">
            <a:avLst/>
          </a:prstGeom>
        </p:spPr>
        <p:txBody>
          <a:bodyPr wrap="square" rtlCol="0" anchor="t"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Why do we need dim reduction?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What other methods do you know?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UMAP performs dimensionality reduction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Like PCA, but uses a completely different approach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What is PCA?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PCA vs T-SNE vs. UMAP</a:t>
            </a:r>
          </a:p>
          <a:p>
            <a:pPr fontAlgn="base"/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3"/>
              </a:rPr>
              <a:t>https://aurigait.com/blog/blog-easy-explanation-of-dimensionality-reduction-and-techniques/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F3E3E"/>
                </a:solidFill>
                <a:effectLst/>
                <a:latin typeface="Aptos" panose="020B0004020202020204" pitchFamily="34" charset="0"/>
              </a:rPr>
              <a:t>Criteria to think about when choosing an approach for dim reduction: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F3E3E"/>
                </a:solidFill>
                <a:effectLst/>
                <a:latin typeface="+mj-lt"/>
              </a:rPr>
              <a:t>Linear vs. Nonlinear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F3E3E"/>
                </a:solidFill>
                <a:latin typeface="+mj-lt"/>
              </a:rPr>
              <a:t>Preservation of global vs. local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F3E3E"/>
                </a:solidFill>
                <a:latin typeface="+mj-lt"/>
              </a:rPr>
              <a:t>Computation time and scalability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F3E3E"/>
                </a:solidFill>
                <a:latin typeface="+mj-lt"/>
              </a:rPr>
              <a:t>Interpretability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F3E3E"/>
                </a:solidFill>
                <a:latin typeface="+mj-lt"/>
              </a:rPr>
              <a:t>Suitability for different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F3E3E"/>
                </a:solidFill>
                <a:latin typeface="+mj-lt"/>
              </a:rPr>
              <a:t>Parameter tuning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3F3E3E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highlight>
                  <a:srgbClr val="FFFFFF"/>
                </a:highlight>
                <a:latin typeface="Aptos" panose="020B0004020202020204" pitchFamily="34" charset="0"/>
                <a:hlinkClick r:id="rId4"/>
              </a:rPr>
              <a:t>https://projector.tensorflow.org/</a:t>
            </a:r>
            <a:r>
              <a:rPr lang="en-US" sz="1400" b="0" i="0" dirty="0">
                <a:solidFill>
                  <a:srgbClr val="3F3E3E"/>
                </a:solidFill>
                <a:effectLst/>
                <a:highlight>
                  <a:srgbClr val="FFFFFF"/>
                </a:highlight>
                <a:latin typeface="+mj-lt"/>
              </a:rPr>
              <a:t>  </a:t>
            </a:r>
            <a:r>
              <a:rPr lang="en-US" sz="1400" b="0" i="0" dirty="0" err="1">
                <a:solidFill>
                  <a:srgbClr val="3F3E3E"/>
                </a:solidFill>
                <a:effectLst/>
                <a:highlight>
                  <a:srgbClr val="FFFFFF"/>
                </a:highlight>
                <a:latin typeface="+mj-lt"/>
              </a:rPr>
              <a:t>vizualizer</a:t>
            </a:r>
            <a:endParaRPr lang="en-US" sz="1400" dirty="0">
              <a:solidFill>
                <a:srgbClr val="3F3E3E"/>
              </a:solidFill>
              <a:latin typeface="+mj-lt"/>
            </a:endParaRPr>
          </a:p>
          <a:p>
            <a:endParaRPr lang="en-US" dirty="0">
              <a:solidFill>
                <a:srgbClr val="3F3E3E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bg-B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68347-3245-270E-A92D-AA4BCB2EA4C0}"/>
              </a:ext>
            </a:extLst>
          </p:cNvPr>
          <p:cNvSpPr txBox="1"/>
          <p:nvPr/>
        </p:nvSpPr>
        <p:spPr>
          <a:xfrm>
            <a:off x="9060093" y="1646323"/>
            <a:ext cx="2509265" cy="291721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normAutofit/>
          </a:bodyPr>
          <a:lstStyle/>
          <a:p>
            <a:pPr algn="l"/>
            <a:r>
              <a:rPr lang="en-US" b="1" dirty="0"/>
              <a:t>Task</a:t>
            </a:r>
          </a:p>
          <a:p>
            <a:pPr algn="l"/>
            <a:endParaRPr lang="en-US" dirty="0"/>
          </a:p>
          <a:p>
            <a:pPr algn="l"/>
            <a:r>
              <a:rPr lang="en-US" sz="1500" dirty="0"/>
              <a:t>Given are N points in an M-dimensional space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We want to represent the points into a lower dimensional space K&lt;&lt;M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But we want to preserve the initial ‘structure’ in the data</a:t>
            </a:r>
            <a:endParaRPr lang="bg-BG" sz="1500" dirty="0"/>
          </a:p>
        </p:txBody>
      </p:sp>
    </p:spTree>
    <p:extLst>
      <p:ext uri="{BB962C8B-B14F-4D97-AF65-F5344CB8AC3E}">
        <p14:creationId xmlns:p14="http://schemas.microsoft.com/office/powerpoint/2010/main" val="2101213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HDBSCAN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12</a:t>
            </a:fld>
            <a:r>
              <a:rPr lang="en-US" dirty="0"/>
              <a:t> 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763C32-F236-5B1E-7E26-5CBA14599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11" y="3866232"/>
            <a:ext cx="6565575" cy="25456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AE1D723-C5D0-27ED-2ACD-C950F651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09716"/>
            <a:ext cx="4268346" cy="287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CB1D2D-DB7B-2C95-BF35-9EA1A1DB30D2}"/>
              </a:ext>
            </a:extLst>
          </p:cNvPr>
          <p:cNvSpPr txBox="1"/>
          <p:nvPr/>
        </p:nvSpPr>
        <p:spPr>
          <a:xfrm>
            <a:off x="925379" y="1336972"/>
            <a:ext cx="4298554" cy="3957698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What is clustering?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What do we need in order to do clustering of N points in a K-dimensional space?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What are some parameters?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What is a good clustering?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8999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HDBSCAN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13</a:t>
            </a:fld>
            <a:r>
              <a:rPr lang="en-US" dirty="0"/>
              <a:t> 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763C32-F236-5B1E-7E26-5CBA14599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11" y="3866232"/>
            <a:ext cx="6565575" cy="25456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AE1D723-C5D0-27ED-2ACD-C950F651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09716"/>
            <a:ext cx="4268346" cy="287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CB1D2D-DB7B-2C95-BF35-9EA1A1DB30D2}"/>
              </a:ext>
            </a:extLst>
          </p:cNvPr>
          <p:cNvSpPr txBox="1"/>
          <p:nvPr/>
        </p:nvSpPr>
        <p:spPr>
          <a:xfrm>
            <a:off x="925379" y="1336972"/>
            <a:ext cx="4298554" cy="3957698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Density-based clustering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Efficient computationally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For some </a:t>
            </a:r>
            <a:r>
              <a:rPr lang="en-US" dirty="0" err="1"/>
              <a:t>usecases</a:t>
            </a:r>
            <a:r>
              <a:rPr lang="en-US" dirty="0"/>
              <a:t> it is superior to k-means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Can discover clusters with different densities and shapes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Doesn’t force outliers into clusters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05021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HDBSCAN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14</a:t>
            </a:fld>
            <a:r>
              <a:rPr lang="en-US" dirty="0"/>
              <a:t> |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DAFEFAB-888C-CF74-EF1A-8F33011C4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79" y="1418248"/>
            <a:ext cx="2860006" cy="150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04F7BA-7CD4-FC4D-DCAE-BE55368D0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01" y="3130804"/>
            <a:ext cx="5527568" cy="236282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F00242F-231B-9DA3-8145-AFE942D22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441" y="1084153"/>
            <a:ext cx="3022250" cy="20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AC8C961-8E9F-CE9E-B4AB-48E56B2F1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3" y="3306004"/>
            <a:ext cx="4314825" cy="191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57F46D-E519-B63E-B96D-4407560DD2C7}"/>
              </a:ext>
            </a:extLst>
          </p:cNvPr>
          <p:cNvSpPr txBox="1"/>
          <p:nvPr/>
        </p:nvSpPr>
        <p:spPr>
          <a:xfrm>
            <a:off x="3869266" y="1694525"/>
            <a:ext cx="2480734" cy="948267"/>
          </a:xfrm>
          <a:prstGeom prst="rect">
            <a:avLst/>
          </a:prstGeom>
        </p:spPr>
        <p:txBody>
          <a:bodyPr wrap="square" rtlCol="0" anchor="t">
            <a:normAutofit fontScale="62500" lnSpcReduction="20000"/>
          </a:bodyPr>
          <a:lstStyle/>
          <a:p>
            <a:pPr algn="l"/>
            <a:r>
              <a:rPr lang="en-US" dirty="0"/>
              <a:t>Core distance (k)</a:t>
            </a:r>
          </a:p>
          <a:p>
            <a:pPr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= distance of a point to its </a:t>
            </a:r>
            <a:r>
              <a:rPr lang="en-US" dirty="0" err="1"/>
              <a:t>k’th</a:t>
            </a:r>
            <a:r>
              <a:rPr lang="en-US" dirty="0"/>
              <a:t> neighbor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Expresses density around point</a:t>
            </a:r>
            <a:endParaRPr lang="bg-B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7806E-CA43-0706-234B-A8ECA8CF0162}"/>
              </a:ext>
            </a:extLst>
          </p:cNvPr>
          <p:cNvSpPr txBox="1"/>
          <p:nvPr/>
        </p:nvSpPr>
        <p:spPr>
          <a:xfrm>
            <a:off x="1504010" y="5357514"/>
            <a:ext cx="4562750" cy="793747"/>
          </a:xfrm>
          <a:prstGeom prst="rect">
            <a:avLst/>
          </a:prstGeom>
        </p:spPr>
        <p:txBody>
          <a:bodyPr wrap="square" rtlCol="0" anchor="t">
            <a:normAutofit fontScale="77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Using core distance, we get mountains of high-density areas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We need thresholds to guide us where to ‘cut’ and form an island (cluster)</a:t>
            </a:r>
            <a:endParaRPr lang="bg-B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F942C7-7F18-788B-7070-3BD6EFB0C390}"/>
              </a:ext>
            </a:extLst>
          </p:cNvPr>
          <p:cNvSpPr txBox="1"/>
          <p:nvPr/>
        </p:nvSpPr>
        <p:spPr>
          <a:xfrm>
            <a:off x="8497531" y="5376973"/>
            <a:ext cx="2543001" cy="793748"/>
          </a:xfrm>
          <a:prstGeom prst="rect">
            <a:avLst/>
          </a:prstGeom>
        </p:spPr>
        <p:txBody>
          <a:bodyPr wrap="square" rtlCol="0" anchor="t">
            <a:normAutofit fontScale="77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To split or not to split?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Heuristic that compares  the size of the base versus the peaks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959080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about time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15</a:t>
            </a:fld>
            <a:r>
              <a:rPr lang="en-US" dirty="0"/>
              <a:t> |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75AC12-7138-D3C6-A111-DFA018A19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06" y="1331544"/>
            <a:ext cx="4428695" cy="467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E85A8C-4B7A-489C-D25B-9E00A5BA932C}"/>
              </a:ext>
            </a:extLst>
          </p:cNvPr>
          <p:cNvSpPr txBox="1"/>
          <p:nvPr/>
        </p:nvSpPr>
        <p:spPr>
          <a:xfrm>
            <a:off x="5232400" y="2099147"/>
            <a:ext cx="64447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highlight>
                  <a:srgbClr val="FFFFFF"/>
                </a:highlight>
                <a:latin typeface="Aptos" panose="020B0004020202020204" pitchFamily="34" charset="0"/>
                <a:hlinkClick r:id="rId4"/>
              </a:rPr>
              <a:t>https://maartengr.github.io/BERTopic/getting_started/topicsovertime/topicsovertime.html#visualization</a:t>
            </a:r>
            <a:endParaRPr lang="en-US" b="0" i="0" dirty="0"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endParaRPr lang="en-US" dirty="0"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highlight>
                  <a:srgbClr val="FFFFFF"/>
                </a:highlight>
                <a:latin typeface="Aptos" panose="020B0004020202020204" pitchFamily="34" charset="0"/>
              </a:rPr>
              <a:t>Bertopic</a:t>
            </a:r>
            <a:r>
              <a:rPr lang="en-US" dirty="0">
                <a:highlight>
                  <a:srgbClr val="FFFFFF"/>
                </a:highlight>
                <a:latin typeface="Aptos" panose="020B0004020202020204" pitchFamily="34" charset="0"/>
              </a:rPr>
              <a:t> can be applied to follow topics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FF"/>
                </a:highlight>
                <a:latin typeface="Aptos" panose="020B0004020202020204" pitchFamily="34" charset="0"/>
              </a:rPr>
              <a:t>This allows integration of text data (news, social media, </a:t>
            </a:r>
            <a:r>
              <a:rPr lang="en-US" dirty="0" err="1">
                <a:highlight>
                  <a:srgbClr val="FFFFFF"/>
                </a:highlight>
                <a:latin typeface="Aptos" panose="020B0004020202020204" pitchFamily="34" charset="0"/>
              </a:rPr>
              <a:t>etc</a:t>
            </a:r>
            <a:r>
              <a:rPr lang="en-US" dirty="0">
                <a:highlight>
                  <a:srgbClr val="FFFFFF"/>
                </a:highlight>
                <a:latin typeface="Aptos" panose="020B0004020202020204" pitchFamily="34" charset="0"/>
              </a:rPr>
              <a:t>) with other timeseries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FF"/>
                </a:highlight>
                <a:latin typeface="Aptos" panose="020B0004020202020204" pitchFamily="34" charset="0"/>
              </a:rPr>
              <a:t>Interesting aspects like computational efficiency with high frequency, big data, concept drift, when to retrain, </a:t>
            </a:r>
            <a:r>
              <a:rPr lang="en-US" dirty="0" err="1">
                <a:highlight>
                  <a:srgbClr val="FFFFFF"/>
                </a:highlight>
                <a:latin typeface="Aptos" panose="020B0004020202020204" pitchFamily="34" charset="0"/>
              </a:rPr>
              <a:t>etc</a:t>
            </a:r>
            <a:endParaRPr lang="en-US" dirty="0"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highlight>
                  <a:srgbClr val="FFFFFF"/>
                </a:highlight>
                <a:latin typeface="Aptos" panose="020B0004020202020204" pitchFamily="34" charset="0"/>
              </a:rPr>
              <a:t>Usecase</a:t>
            </a:r>
            <a:r>
              <a:rPr lang="en-US" dirty="0">
                <a:highlight>
                  <a:srgbClr val="FFFFFF"/>
                </a:highlight>
                <a:latin typeface="Aptos" panose="020B0004020202020204" pitchFamily="34" charset="0"/>
              </a:rPr>
              <a:t> ideas: &lt;your creativity shows up here&gt;</a:t>
            </a:r>
            <a:endParaRPr lang="bg-BG" dirty="0"/>
          </a:p>
        </p:txBody>
      </p:sp>
      <p:pic>
        <p:nvPicPr>
          <p:cNvPr id="11" name="Picture 2" descr="Wow surprised emoji vector cartoon on white background">
            <a:extLst>
              <a:ext uri="{FF2B5EF4-FFF2-40B4-BE49-F238E27FC236}">
                <a16:creationId xmlns:a16="http://schemas.microsoft.com/office/drawing/2014/main" id="{47A42448-CFC7-A186-DC9D-3F961DDD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341" y="472170"/>
            <a:ext cx="1216661" cy="11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285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about time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16</a:t>
            </a:fld>
            <a:r>
              <a:rPr lang="en-US" dirty="0"/>
              <a:t> |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577A3-4D15-C5EA-CA96-51C13AA7E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8" y="1135380"/>
            <a:ext cx="7568803" cy="4961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5AC12-7138-D3C6-A111-DFA018A19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219" y="1279313"/>
            <a:ext cx="4428695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76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about time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17</a:t>
            </a:fld>
            <a:r>
              <a:rPr lang="en-US" dirty="0"/>
              <a:t> 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77E6A-DA1F-DACC-97D6-1A61BE4CA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550" y="2177583"/>
            <a:ext cx="8408383" cy="2840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21AB6-21B0-71EC-23EC-A1E85E3286B8}"/>
              </a:ext>
            </a:extLst>
          </p:cNvPr>
          <p:cNvSpPr txBox="1"/>
          <p:nvPr/>
        </p:nvSpPr>
        <p:spPr>
          <a:xfrm>
            <a:off x="1524000" y="1210733"/>
            <a:ext cx="8178800" cy="973667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dirty="0"/>
              <a:t>How about updating the topics as time goes?</a:t>
            </a:r>
          </a:p>
          <a:p>
            <a:pPr algn="l"/>
            <a:r>
              <a:rPr lang="en-US" dirty="0"/>
              <a:t>This is called </a:t>
            </a:r>
            <a:r>
              <a:rPr lang="en-US" dirty="0">
                <a:highlight>
                  <a:srgbClr val="FFFF00"/>
                </a:highlight>
              </a:rPr>
              <a:t>ONLINE modeling</a:t>
            </a:r>
            <a:endParaRPr lang="bg-BG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3E4E16-F1B6-71CF-B215-302D02D64728}"/>
              </a:ext>
            </a:extLst>
          </p:cNvPr>
          <p:cNvSpPr txBox="1"/>
          <p:nvPr/>
        </p:nvSpPr>
        <p:spPr>
          <a:xfrm>
            <a:off x="1523999" y="5386638"/>
            <a:ext cx="6620933" cy="673722"/>
          </a:xfrm>
          <a:prstGeom prst="rect">
            <a:avLst/>
          </a:prstGeom>
        </p:spPr>
        <p:txBody>
          <a:bodyPr wrap="square" rtlCol="0" anchor="t">
            <a:normAutofit fontScale="85000" lnSpcReduction="20000"/>
          </a:bodyPr>
          <a:lstStyle/>
          <a:p>
            <a:pPr algn="l"/>
            <a:r>
              <a:rPr lang="en-US" dirty="0"/>
              <a:t>Look for ONLINE versions for the </a:t>
            </a:r>
            <a:r>
              <a:rPr lang="en-US" dirty="0" err="1"/>
              <a:t>comonents</a:t>
            </a:r>
            <a:r>
              <a:rPr lang="en-US" dirty="0"/>
              <a:t> of your pipeline</a:t>
            </a:r>
          </a:p>
          <a:p>
            <a:pPr algn="l"/>
            <a:r>
              <a:rPr lang="en-US" dirty="0"/>
              <a:t>Python </a:t>
            </a:r>
            <a:r>
              <a:rPr lang="en-US" dirty="0" err="1"/>
              <a:t>scikitLearn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.</a:t>
            </a:r>
            <a:r>
              <a:rPr lang="en-US" dirty="0" err="1">
                <a:highlight>
                  <a:srgbClr val="FFFF00"/>
                </a:highlight>
              </a:rPr>
              <a:t>partial_fit</a:t>
            </a:r>
            <a:endParaRPr lang="en-US" dirty="0">
              <a:highlight>
                <a:srgbClr val="FFFF00"/>
              </a:highlight>
            </a:endParaRPr>
          </a:p>
          <a:p>
            <a:pPr algn="l"/>
            <a:r>
              <a:rPr lang="en-US" dirty="0"/>
              <a:t>Python package </a:t>
            </a:r>
            <a:r>
              <a:rPr lang="en-US" dirty="0">
                <a:highlight>
                  <a:srgbClr val="FFFF00"/>
                </a:highlight>
              </a:rPr>
              <a:t>River</a:t>
            </a:r>
            <a:endParaRPr lang="bg-BG" dirty="0">
              <a:highlight>
                <a:srgbClr val="FFFF00"/>
              </a:highlight>
            </a:endParaRPr>
          </a:p>
        </p:txBody>
      </p:sp>
      <p:pic>
        <p:nvPicPr>
          <p:cNvPr id="10" name="Picture 2" descr="Wow surprised emoji vector cartoon on white background">
            <a:extLst>
              <a:ext uri="{FF2B5EF4-FFF2-40B4-BE49-F238E27FC236}">
                <a16:creationId xmlns:a16="http://schemas.microsoft.com/office/drawing/2014/main" id="{28736890-B0E2-A12A-EACE-F90DD4793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451" y="292100"/>
            <a:ext cx="1216661" cy="11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690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18</a:t>
            </a:fld>
            <a:r>
              <a:rPr lang="en-US" dirty="0"/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21AB6-21B0-71EC-23EC-A1E85E3286B8}"/>
              </a:ext>
            </a:extLst>
          </p:cNvPr>
          <p:cNvSpPr txBox="1"/>
          <p:nvPr/>
        </p:nvSpPr>
        <p:spPr>
          <a:xfrm>
            <a:off x="2167465" y="2279794"/>
            <a:ext cx="8492067" cy="2980267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dirty="0"/>
              <a:t>It’s full of AI tools out there! While listening to this presentation, 100 more appeared probably.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Mix them to create useful applications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KNOW the components!! </a:t>
            </a:r>
            <a:r>
              <a:rPr lang="en-US" dirty="0">
                <a:highlight>
                  <a:srgbClr val="FFFF00"/>
                </a:highlight>
              </a:rPr>
              <a:t>Study enough Data Science, Math, Linear Algebra, Optimization, Python</a:t>
            </a:r>
            <a:r>
              <a:rPr lang="en-US" dirty="0"/>
              <a:t> as to be able to </a:t>
            </a:r>
            <a:r>
              <a:rPr lang="en-US" u="sng" dirty="0">
                <a:solidFill>
                  <a:srgbClr val="3F3E3E"/>
                </a:solidFill>
              </a:rPr>
              <a:t>understand</a:t>
            </a:r>
            <a:r>
              <a:rPr lang="en-US" dirty="0"/>
              <a:t> what each component does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Then you will be able to choose the right combination and program the solution that is accurate and fast on your data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57688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568E2E8E-F4ED-BB53-7F1B-1F7A87B3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50" y="766995"/>
            <a:ext cx="5029200" cy="4864185"/>
          </a:xfrm>
        </p:spPr>
        <p:txBody>
          <a:bodyPr/>
          <a:lstStyle/>
          <a:p>
            <a:r>
              <a:rPr lang="de-DE" dirty="0"/>
              <a:t>Q&amp;A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25B3E0-0EEF-09CA-DD9B-43A91AD814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19</a:t>
            </a:fld>
            <a:r>
              <a:rPr lang="en-US" dirty="0"/>
              <a:t> |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EA98DC-F680-E93F-5000-352DC8344D8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0" b="1500"/>
          <a:stretch/>
        </p:blipFill>
        <p:spPr>
          <a:xfrm>
            <a:off x="6736080" y="766996"/>
            <a:ext cx="4924744" cy="4864184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8D4036-E8E9-9850-A7AB-69D3020FB3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054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Usecase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ECD67D-C4F8-120B-438C-AB451D32F54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2300" y="1226821"/>
            <a:ext cx="10945470" cy="4957212"/>
          </a:xfrm>
        </p:spPr>
        <p:txBody>
          <a:bodyPr/>
          <a:lstStyle/>
          <a:p>
            <a:r>
              <a:rPr lang="en-US" b="1" dirty="0"/>
              <a:t>Medical affairs department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Receive many calls from patients, doctors and pharmacists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ask about our products, report issues, side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are world-wide, multilingual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are VERY IMPORTANT, if issues are overlooked, the company can go out of 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we </a:t>
            </a:r>
            <a:r>
              <a:rPr lang="en-US" b="1" dirty="0"/>
              <a:t>discover</a:t>
            </a:r>
            <a:r>
              <a:rPr lang="en-US" dirty="0"/>
              <a:t> what people are talking about?</a:t>
            </a:r>
          </a:p>
          <a:p>
            <a:pPr marL="594900" lvl="1" indent="-342900"/>
            <a:r>
              <a:rPr lang="en-US" dirty="0"/>
              <a:t>Common topics</a:t>
            </a:r>
          </a:p>
          <a:p>
            <a:pPr marL="594900" lvl="1" indent="-342900"/>
            <a:r>
              <a:rPr lang="en-US" dirty="0"/>
              <a:t>Emerging topics</a:t>
            </a:r>
          </a:p>
          <a:p>
            <a:pPr marL="594900" lvl="1" indent="-342900"/>
            <a:r>
              <a:rPr lang="en-US" dirty="0"/>
              <a:t>Important/ critical topics</a:t>
            </a:r>
          </a:p>
          <a:p>
            <a:pPr lvl="1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cannot search for something that we don’t know exists as topic of discussion</a:t>
            </a:r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2</a:t>
            </a:fld>
            <a:r>
              <a:rPr lang="en-US" dirty="0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196468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07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Usecase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ECD67D-C4F8-120B-438C-AB451D32F544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DBB0040-DDDE-78BA-C53E-557228F8D9E7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3</a:t>
            </a:fld>
            <a:r>
              <a:rPr lang="en-US" dirty="0"/>
              <a:t> 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54D4F-93CC-7235-697B-05D4183FD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976"/>
            <a:ext cx="12192000" cy="60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19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71E84-D88C-380D-AA62-47372290D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Topic Modeling: Visualizations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E1CC9-ABB6-17B9-CC26-A7116D4D4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INTERNAL USE ONLY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904761-BBB9-1717-EBFF-7D75752693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| </a:t>
            </a:r>
            <a:fld id="{26913F92-1C48-484C-9386-318B4818EC97}" type="slidenum">
              <a:rPr lang="en-US" smtClean="0"/>
              <a:pPr/>
              <a:t>4</a:t>
            </a:fld>
            <a:r>
              <a:rPr lang="en-US"/>
              <a:t> |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C028B6-CD08-A6AF-600F-87C7C1E95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 would be to include visualizations that: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help users make discoveries more efficiently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make it easier for users to identify new information or areas worthy of exploration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reduce the need for manual review of every topic result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034DA4-8C2D-4CE6-E279-0863478D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47" y="2829604"/>
            <a:ext cx="3185653" cy="209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eating Word Clouds from Text | Open Data Science Conference">
            <a:extLst>
              <a:ext uri="{FF2B5EF4-FFF2-40B4-BE49-F238E27FC236}">
                <a16:creationId xmlns:a16="http://schemas.microsoft.com/office/drawing/2014/main" id="{F9D5FA14-776C-38A7-AE02-E066BA54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953" y="4653171"/>
            <a:ext cx="3185652" cy="149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570EA-6CB0-61C0-39EE-72EF89401D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258"/>
          <a:stretch/>
        </p:blipFill>
        <p:spPr>
          <a:xfrm>
            <a:off x="7815732" y="2500091"/>
            <a:ext cx="2829810" cy="2355663"/>
          </a:xfrm>
          <a:prstGeom prst="rect">
            <a:avLst/>
          </a:prstGeom>
        </p:spPr>
      </p:pic>
      <p:pic>
        <p:nvPicPr>
          <p:cNvPr id="1030" name="Picture 6" descr="AI | Free Full-Text | Emerging Research Topic Detection Using Filtered-LDA">
            <a:extLst>
              <a:ext uri="{FF2B5EF4-FFF2-40B4-BE49-F238E27FC236}">
                <a16:creationId xmlns:a16="http://schemas.microsoft.com/office/drawing/2014/main" id="{60372E73-46D0-48EA-3FEF-74ACD5B27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t="55436" r="67740" b="664"/>
          <a:stretch/>
        </p:blipFill>
        <p:spPr bwMode="auto">
          <a:xfrm>
            <a:off x="874468" y="4606818"/>
            <a:ext cx="2153927" cy="158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0BBBF1-7541-7A82-3E66-82704CDF9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818" y="2143810"/>
            <a:ext cx="3252336" cy="207595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/>
              <a:t>Targeted Search &amp; Tracking: Examples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9972" y="1202249"/>
            <a:ext cx="5027137" cy="3017520"/>
          </a:xfrm>
          <a:prstGeom prst="roundRect">
            <a:avLst>
              <a:gd name="adj" fmla="val 6791"/>
            </a:avLst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b="1" dirty="0"/>
              <a:t>SEARCH</a:t>
            </a:r>
          </a:p>
          <a:p>
            <a:pPr algn="ctr">
              <a:spcBef>
                <a:spcPts val="0"/>
              </a:spcBef>
            </a:pPr>
            <a:r>
              <a:rPr lang="en-US" sz="1400" i="1" dirty="0"/>
              <a:t>(users pulling information)</a:t>
            </a:r>
          </a:p>
          <a:p>
            <a:r>
              <a:rPr lang="en-US" sz="1600" dirty="0"/>
              <a:t>Users can search for a specific topic such as “wearing off effect” and display it for specific products…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INTERNAL USE ONLY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| </a:t>
            </a:r>
            <a:fld id="{26913F92-1C48-484C-9386-318B4818EC97}" type="slidenum">
              <a:rPr lang="en-US" smtClean="0"/>
              <a:pPr/>
              <a:t>5</a:t>
            </a:fld>
            <a:r>
              <a:rPr lang="en-US"/>
              <a:t> |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358107" y="1202249"/>
            <a:ext cx="5029200" cy="3017520"/>
          </a:xfrm>
          <a:prstGeom prst="roundRect">
            <a:avLst>
              <a:gd name="adj" fmla="val 6573"/>
            </a:avLst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b="1" dirty="0"/>
              <a:t>AUTOMATIC DISPLAY </a:t>
            </a:r>
          </a:p>
          <a:p>
            <a:pPr algn="ctr">
              <a:spcBef>
                <a:spcPts val="0"/>
              </a:spcBef>
            </a:pPr>
            <a:r>
              <a:rPr lang="en-US" sz="1400" i="1" dirty="0"/>
              <a:t>(tool pushes information to user)</a:t>
            </a:r>
          </a:p>
          <a:p>
            <a:pPr algn="ctr"/>
            <a:r>
              <a:rPr lang="en-US" sz="1800" dirty="0"/>
              <a:t>Automatic display of top 5 topics for </a:t>
            </a:r>
            <a:r>
              <a:rPr lang="en-US" sz="1800" dirty="0" err="1"/>
              <a:t>Austedo</a:t>
            </a:r>
            <a:r>
              <a:rPr lang="en-US" sz="1800" dirty="0"/>
              <a:t>…</a:t>
            </a:r>
          </a:p>
          <a:p>
            <a:pPr algn="ctr"/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759354-9CC7-5CD7-C862-C3CED8DC5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309" y="2203190"/>
            <a:ext cx="2981202" cy="17984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04A973-206C-EEFF-6042-3EEBC9C2E891}"/>
              </a:ext>
            </a:extLst>
          </p:cNvPr>
          <p:cNvSpPr txBox="1"/>
          <p:nvPr/>
        </p:nvSpPr>
        <p:spPr>
          <a:xfrm>
            <a:off x="1308889" y="4319259"/>
            <a:ext cx="9724871" cy="677108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Additional functionality for charts:</a:t>
            </a:r>
          </a:p>
          <a:p>
            <a:r>
              <a:rPr lang="en-US" sz="1200" dirty="0"/>
              <a:t>Because the data populating the charts can come from multiple channels, we want to be able to parse / filter / drill down.</a:t>
            </a:r>
          </a:p>
          <a:p>
            <a:r>
              <a:rPr lang="en-US" sz="1200" dirty="0"/>
              <a:t>For example, ability to click on the tablet crushing bar and select to view by </a:t>
            </a:r>
            <a:r>
              <a:rPr lang="en-US" sz="1200" b="1" dirty="0"/>
              <a:t>function</a:t>
            </a:r>
            <a:r>
              <a:rPr lang="en-US" sz="1200" dirty="0"/>
              <a:t>, </a:t>
            </a:r>
            <a:r>
              <a:rPr lang="en-US" sz="1200" b="1" dirty="0"/>
              <a:t>country</a:t>
            </a:r>
            <a:r>
              <a:rPr lang="en-US" sz="1200" dirty="0"/>
              <a:t>, </a:t>
            </a:r>
            <a:r>
              <a:rPr lang="en-US" sz="1200" b="1" dirty="0"/>
              <a:t>region</a:t>
            </a:r>
            <a:r>
              <a:rPr lang="en-US" sz="1200" dirty="0"/>
              <a:t>, etc.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552522-B2D9-9D4C-E608-6174777F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149" y="4979294"/>
            <a:ext cx="2079674" cy="12546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B30863-9C0A-730D-EBAE-85B5B29CA564}"/>
              </a:ext>
            </a:extLst>
          </p:cNvPr>
          <p:cNvSpPr/>
          <p:nvPr/>
        </p:nvSpPr>
        <p:spPr>
          <a:xfrm>
            <a:off x="2220811" y="5492963"/>
            <a:ext cx="1489040" cy="235132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853A60-F311-83D9-B996-5E92D1A98153}"/>
              </a:ext>
            </a:extLst>
          </p:cNvPr>
          <p:cNvCxnSpPr>
            <a:stCxn id="10" idx="3"/>
          </p:cNvCxnSpPr>
          <p:nvPr/>
        </p:nvCxnSpPr>
        <p:spPr>
          <a:xfrm flipV="1">
            <a:off x="3709851" y="5607888"/>
            <a:ext cx="2648256" cy="2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02842-2090-84F7-7C87-60483EA286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455" b="28444"/>
          <a:stretch/>
        </p:blipFill>
        <p:spPr>
          <a:xfrm>
            <a:off x="6563294" y="5179468"/>
            <a:ext cx="2914603" cy="9603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7037B3-5F24-1FE2-30D0-36FB2AD35EEB}"/>
              </a:ext>
            </a:extLst>
          </p:cNvPr>
          <p:cNvSpPr txBox="1"/>
          <p:nvPr/>
        </p:nvSpPr>
        <p:spPr>
          <a:xfrm>
            <a:off x="3922762" y="5624233"/>
            <a:ext cx="2648256" cy="246221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</a:rPr>
              <a:t>View tablet crushing topic by function </a:t>
            </a:r>
          </a:p>
        </p:txBody>
      </p:sp>
    </p:spTree>
    <p:extLst>
      <p:ext uri="{BB962C8B-B14F-4D97-AF65-F5344CB8AC3E}">
        <p14:creationId xmlns:p14="http://schemas.microsoft.com/office/powerpoint/2010/main" val="9434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Bertopic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6</a:t>
            </a:fld>
            <a:r>
              <a:rPr lang="en-US" dirty="0"/>
              <a:t> 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8F27F-2407-C3DC-8AE0-81077DDEB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380" y="1087279"/>
            <a:ext cx="8127898" cy="549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4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Bertopic</a:t>
            </a:r>
            <a:r>
              <a:rPr lang="bg-BG" dirty="0"/>
              <a:t> </a:t>
            </a:r>
            <a:r>
              <a:rPr lang="en-US" dirty="0"/>
              <a:t>algorithm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7</a:t>
            </a:fld>
            <a:r>
              <a:rPr lang="en-US" dirty="0"/>
              <a:t> 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8807CB-E65B-E65C-EE91-5E8C2A802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7" y="1139812"/>
            <a:ext cx="6097687" cy="4844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020C2B-BFF8-1302-12D1-216B3E2C5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813" y="1252977"/>
            <a:ext cx="5049653" cy="42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39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Bertopic</a:t>
            </a:r>
            <a:r>
              <a:rPr lang="bg-BG" dirty="0"/>
              <a:t> </a:t>
            </a:r>
            <a:r>
              <a:rPr lang="en-US" dirty="0"/>
              <a:t>algorithm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8</a:t>
            </a:fld>
            <a:r>
              <a:rPr lang="en-US" dirty="0"/>
              <a:t> 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8807CB-E65B-E65C-EE91-5E8C2A802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7" y="1139812"/>
            <a:ext cx="6097687" cy="4844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020C2B-BFF8-1302-12D1-216B3E2C5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813" y="1252977"/>
            <a:ext cx="5049653" cy="42124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4D67B6-556B-57CC-98F2-497A6789C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885" y="3132666"/>
            <a:ext cx="4441447" cy="304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38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B271-6182-243E-F66C-F49733B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Bertopic</a:t>
            </a:r>
            <a:r>
              <a:rPr lang="bg-BG" dirty="0"/>
              <a:t> </a:t>
            </a:r>
            <a:r>
              <a:rPr lang="en-US" dirty="0"/>
              <a:t>algorithm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49482-B837-E02D-88EE-BE0A56588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D37C83-3239-F890-9ED3-1A3598E291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42900" y="6404475"/>
            <a:ext cx="531813" cy="365125"/>
          </a:xfrm>
        </p:spPr>
        <p:txBody>
          <a:bodyPr/>
          <a:lstStyle/>
          <a:p>
            <a:fld id="{C2832ACA-4727-4D4C-ACEE-24DD06899962}" type="slidenum">
              <a:rPr lang="en-US" smtClean="0"/>
              <a:pPr/>
              <a:t>9</a:t>
            </a:fld>
            <a:r>
              <a:rPr lang="en-US" dirty="0"/>
              <a:t> 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FFEDE-D2DD-AF48-636E-949FB11A3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430" y="1403441"/>
            <a:ext cx="9216573" cy="4414554"/>
          </a:xfrm>
          <a:prstGeom prst="rect">
            <a:avLst/>
          </a:prstGeom>
        </p:spPr>
      </p:pic>
      <p:pic>
        <p:nvPicPr>
          <p:cNvPr id="3074" name="Picture 2" descr="Wow surprised emoji vector cartoon on white background">
            <a:extLst>
              <a:ext uri="{FF2B5EF4-FFF2-40B4-BE49-F238E27FC236}">
                <a16:creationId xmlns:a16="http://schemas.microsoft.com/office/drawing/2014/main" id="{202272A0-A34B-004B-5E31-41A375FC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741" y="1135380"/>
            <a:ext cx="1216661" cy="11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22F57F-8240-56FB-9B72-CC77B7E8C8D2}"/>
              </a:ext>
            </a:extLst>
          </p:cNvPr>
          <p:cNvSpPr txBox="1"/>
          <p:nvPr/>
        </p:nvSpPr>
        <p:spPr>
          <a:xfrm>
            <a:off x="8036264" y="5032073"/>
            <a:ext cx="2777067" cy="651933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dirty="0"/>
              <a:t>Different pipelines serving the same purpose</a:t>
            </a:r>
            <a:endParaRPr lang="bg-B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61F2D-7F25-228B-9952-5C739E5D12C1}"/>
              </a:ext>
            </a:extLst>
          </p:cNvPr>
          <p:cNvSpPr txBox="1"/>
          <p:nvPr/>
        </p:nvSpPr>
        <p:spPr>
          <a:xfrm>
            <a:off x="342901" y="3175698"/>
            <a:ext cx="1299634" cy="1181026"/>
          </a:xfrm>
          <a:prstGeom prst="rect">
            <a:avLst/>
          </a:prstGeom>
        </p:spPr>
        <p:txBody>
          <a:bodyPr wrap="square" rtlCol="0" anchor="t">
            <a:normAutofit fontScale="77500" lnSpcReduction="20000"/>
          </a:bodyPr>
          <a:lstStyle/>
          <a:p>
            <a:pPr algn="l"/>
            <a:r>
              <a:rPr lang="en-US" dirty="0"/>
              <a:t>The various steps can be implemented using different tools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59548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VA PPT">
      <a:dk1>
        <a:srgbClr val="424242"/>
      </a:dk1>
      <a:lt1>
        <a:srgbClr val="FFFFFF"/>
      </a:lt1>
      <a:dk2>
        <a:srgbClr val="00A03B"/>
      </a:dk2>
      <a:lt2>
        <a:srgbClr val="F3F4F1"/>
      </a:lt2>
      <a:accent1>
        <a:srgbClr val="AFCB37"/>
      </a:accent1>
      <a:accent2>
        <a:srgbClr val="3C7E79"/>
      </a:accent2>
      <a:accent3>
        <a:srgbClr val="00ACA8"/>
      </a:accent3>
      <a:accent4>
        <a:srgbClr val="00567A"/>
      </a:accent4>
      <a:accent5>
        <a:srgbClr val="AA198D"/>
      </a:accent5>
      <a:accent6>
        <a:srgbClr val="FB3449"/>
      </a:accent6>
      <a:hlink>
        <a:srgbClr val="00A03B"/>
      </a:hlink>
      <a:folHlink>
        <a:srgbClr val="00ACA8"/>
      </a:folHlink>
    </a:clrScheme>
    <a:fontScheme name="Custom 37">
      <a:majorFont>
        <a:latin typeface="Teva Sans Light"/>
        <a:ea typeface=""/>
        <a:cs typeface=""/>
      </a:majorFont>
      <a:minorFont>
        <a:latin typeface="Tev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2"/>
            </a:gs>
            <a:gs pos="100000">
              <a:schemeClr val="accent1"/>
            </a:gs>
          </a:gsLst>
          <a:lin ang="0" scaled="0"/>
        </a:gradFill>
        <a:ln>
          <a:noFill/>
        </a:ln>
      </a:spPr>
      <a:bodyPr lIns="0" tIns="0" rIns="0" bIns="0" rtlCol="0" anchor="ctr"/>
      <a:lstStyle>
        <a:defPPr algn="ctr">
          <a:defRPr sz="2350" b="1" spc="-100" dirty="0" smtClean="0">
            <a:latin typeface="Teva Sans" panose="020B0604030202020203" pitchFamily="34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anchor="t">
        <a:norm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.pptx" id="{162C11F2-FE92-437F-BD41-B826DCC19176}" vid="{CDAA8FDA-4DB8-4318-8263-CA76DA502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6e84f9-6359-4bd7-9806-8f04f36865a1">
      <Terms xmlns="http://schemas.microsoft.com/office/infopath/2007/PartnerControls"/>
    </lcf76f155ced4ddcb4097134ff3c332f>
    <TaxCatchAll xmlns="03f1f8dc-93ff-4b76-ac84-8c571d30c6d5" xsi:nil="true"/>
    <SharedWithUsers xmlns="03f1f8dc-93ff-4b76-ac84-8c571d30c6d5">
      <UserInfo>
        <DisplayName>Sarah Sweeting</DisplayName>
        <AccountId>6</AccountId>
        <AccountType/>
      </UserInfo>
      <UserInfo>
        <DisplayName>Sophie Le Calvez</DisplayName>
        <AccountId>17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BE40820D7D4F4CBB55E01BD7963C06" ma:contentTypeVersion="17" ma:contentTypeDescription="Create a new document." ma:contentTypeScope="" ma:versionID="3e482fe5065ec519edee0c677858b207">
  <xsd:schema xmlns:xsd="http://www.w3.org/2001/XMLSchema" xmlns:xs="http://www.w3.org/2001/XMLSchema" xmlns:p="http://schemas.microsoft.com/office/2006/metadata/properties" xmlns:ns2="03f1f8dc-93ff-4b76-ac84-8c571d30c6d5" xmlns:ns3="476e84f9-6359-4bd7-9806-8f04f36865a1" targetNamespace="http://schemas.microsoft.com/office/2006/metadata/properties" ma:root="true" ma:fieldsID="75818ab0d857e15190dce1a1bf54f673" ns2:_="" ns3:_="">
    <xsd:import namespace="03f1f8dc-93ff-4b76-ac84-8c571d30c6d5"/>
    <xsd:import namespace="476e84f9-6359-4bd7-9806-8f04f36865a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f1f8dc-93ff-4b76-ac84-8c571d30c6d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343120a-3237-47a8-b3f8-3c567c124a83}" ma:internalName="TaxCatchAll" ma:showField="CatchAllData" ma:web="03f1f8dc-93ff-4b76-ac84-8c571d30c6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e84f9-6359-4bd7-9806-8f04f36865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82b800b-92bc-4911-8315-c0bb64aa28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EFF9CD-1AB7-49B2-BF83-1464BBC800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B94CD0-667B-4F09-9DCC-7A05F7FCAC1F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476e84f9-6359-4bd7-9806-8f04f36865a1"/>
    <ds:schemaRef ds:uri="03f1f8dc-93ff-4b76-ac84-8c571d30c6d5"/>
  </ds:schemaRefs>
</ds:datastoreItem>
</file>

<file path=customXml/itemProps3.xml><?xml version="1.0" encoding="utf-8"?>
<ds:datastoreItem xmlns:ds="http://schemas.openxmlformats.org/officeDocument/2006/customXml" ds:itemID="{08375813-35B4-4B8B-88CE-3BBBE99B8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f1f8dc-93ff-4b76-ac84-8c571d30c6d5"/>
    <ds:schemaRef ds:uri="476e84f9-6359-4bd7-9806-8f04f3686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Teva Template</Template>
  <TotalTime>1107</TotalTime>
  <Words>836</Words>
  <Application>Microsoft Office PowerPoint</Application>
  <PresentationFormat>Widescreen</PresentationFormat>
  <Paragraphs>169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Arial</vt:lpstr>
      <vt:lpstr>Calibri</vt:lpstr>
      <vt:lpstr>Phoenix Sans</vt:lpstr>
      <vt:lpstr>Teva Sans</vt:lpstr>
      <vt:lpstr>Teva Sans Light</vt:lpstr>
      <vt:lpstr>Wingdings</vt:lpstr>
      <vt:lpstr>Office Theme</vt:lpstr>
      <vt:lpstr>Topics modeling over time</vt:lpstr>
      <vt:lpstr>Usecase</vt:lpstr>
      <vt:lpstr>Usecase</vt:lpstr>
      <vt:lpstr>Topic Modeling: Visualizations</vt:lpstr>
      <vt:lpstr>Targeted Search &amp; Tracking: Examples</vt:lpstr>
      <vt:lpstr>Bertopic</vt:lpstr>
      <vt:lpstr>Bertopic algorithm</vt:lpstr>
      <vt:lpstr>Bertopic algorithm</vt:lpstr>
      <vt:lpstr>Bertopic algorithm</vt:lpstr>
      <vt:lpstr>UMAP</vt:lpstr>
      <vt:lpstr>UMAP</vt:lpstr>
      <vt:lpstr>HDBSCAN</vt:lpstr>
      <vt:lpstr>HDBSCAN</vt:lpstr>
      <vt:lpstr>HDBSCAN</vt:lpstr>
      <vt:lpstr>It’s about time</vt:lpstr>
      <vt:lpstr>It’s about time</vt:lpstr>
      <vt:lpstr>It’s about time</vt:lpstr>
      <vt:lpstr>Conclusion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- Maria Tolosi-Halacheva</dc:creator>
  <cp:lastModifiedBy>Laura - Maria Tolosi-Halacheva</cp:lastModifiedBy>
  <cp:revision>1</cp:revision>
  <dcterms:created xsi:type="dcterms:W3CDTF">2024-06-27T13:10:27Z</dcterms:created>
  <dcterms:modified xsi:type="dcterms:W3CDTF">2024-06-28T07:37:34Z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6389660</vt:lpwstr>
  </property>
  <property fmtid="{D5CDD505-2E9C-101B-9397-08002B2CF9AE}" pid="3" name="NXPowerLiteSettings">
    <vt:lpwstr>C9A0058403B400</vt:lpwstr>
  </property>
  <property fmtid="{D5CDD505-2E9C-101B-9397-08002B2CF9AE}" pid="4" name="NXPowerLiteVersion">
    <vt:lpwstr>D9.0.4</vt:lpwstr>
  </property>
  <property fmtid="{D5CDD505-2E9C-101B-9397-08002B2CF9AE}" pid="5" name="ContentTypeId">
    <vt:lpwstr>0x01010059BE40820D7D4F4CBB55E01BD7963C06</vt:lpwstr>
  </property>
  <property fmtid="{D5CDD505-2E9C-101B-9397-08002B2CF9AE}" pid="6" name="MediaServiceImageTags">
    <vt:lpwstr/>
  </property>
</Properties>
</file>