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_rels/.rels" ContentType="application/vnd.openxmlformats-package.relationship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presentation.xml" ContentType="application/vnd.openxmlformats-officedocument.presentationml.presentation.main+xml"/>
  <Override PartName="/ppt/slideMasters/_rels/slideMaster7.xml.rels" ContentType="application/vnd.openxmlformats-package.relationships+xml"/>
  <Override PartName="/ppt/slideMasters/_rels/slideMaster6.xml.rels" ContentType="application/vnd.openxmlformats-package.relationships+xml"/>
  <Override PartName="/ppt/slideMasters/_rels/slideMaster5.xml.rels" ContentType="application/vnd.openxmlformats-package.relationships+xml"/>
  <Override PartName="/ppt/slideMasters/_rels/slideMaster2.xml.rels" ContentType="application/vnd.openxmlformats-package.relationships+xml"/>
  <Override PartName="/ppt/slideMasters/_rels/slideMaster4.xml.rels" ContentType="application/vnd.openxmlformats-package.relationships+xml"/>
  <Override PartName="/ppt/slideMasters/_rels/slideMaster1.xml.rels" ContentType="application/vnd.openxmlformats-package.relationships+xml"/>
  <Override PartName="/ppt/slideMasters/_rels/slideMaster3.xml.rels" ContentType="application/vnd.openxmlformats-package.relationship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_rels/notesSlide44.xml.rels" ContentType="application/vnd.openxmlformats-package.relationships+xml"/>
  <Override PartName="/ppt/notesSlides/_rels/notesSlide33.xml.rels" ContentType="application/vnd.openxmlformats-package.relationships+xml"/>
  <Override PartName="/ppt/notesSlides/_rels/notesSlide24.xml.rels" ContentType="application/vnd.openxmlformats-package.relationships+xml"/>
  <Override PartName="/ppt/notesSlides/_rels/notesSlide19.xml.rels" ContentType="application/vnd.openxmlformats-package.relationships+xml"/>
  <Override PartName="/ppt/notesSlides/_rels/notesSlide16.xml.rels" ContentType="application/vnd.openxmlformats-package.relationships+xml"/>
  <Override PartName="/ppt/notesSlides/_rels/notesSlide15.xml.rels" ContentType="application/vnd.openxmlformats-package.relationships+xml"/>
  <Override PartName="/ppt/notesSlides/_rels/notesSlide14.xml.rels" ContentType="application/vnd.openxmlformats-package.relationship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33.xml" ContentType="application/vnd.openxmlformats-officedocument.presentationml.notesSlide+xml"/>
  <Override PartName="/ppt/notesSlides/notesSlide44.xml" ContentType="application/vnd.openxmlformats-officedocument.presentationml.notesSlide+xml"/>
  <Override PartName="/ppt/_rels/presentation.xml.rels" ContentType="application/vnd.openxmlformats-package.relationships+xml"/>
  <Override PartName="/ppt/slideLayouts/_rels/slideLayout34.xml.rels" ContentType="application/vnd.openxmlformats-package.relationships+xml"/>
  <Override PartName="/ppt/slideLayouts/_rels/slideLayout49.xml.rels" ContentType="application/vnd.openxmlformats-package.relationships+xml"/>
  <Override PartName="/ppt/slideLayouts/_rels/slideLayout33.xml.rels" ContentType="application/vnd.openxmlformats-package.relationships+xml"/>
  <Override PartName="/ppt/slideLayouts/_rels/slideLayout29.xml.rels" ContentType="application/vnd.openxmlformats-package.relationships+xml"/>
  <Override PartName="/ppt/slideLayouts/_rels/slideLayout48.xml.rels" ContentType="application/vnd.openxmlformats-package.relationships+xml"/>
  <Override PartName="/ppt/slideLayouts/_rels/slideLayout9.xml.rels" ContentType="application/vnd.openxmlformats-package.relationships+xml"/>
  <Override PartName="/ppt/slideLayouts/_rels/slideLayout13.xml.rels" ContentType="application/vnd.openxmlformats-package.relationships+xml"/>
  <Override PartName="/ppt/slideLayouts/_rels/slideLayout19.xml.rels" ContentType="application/vnd.openxmlformats-package.relationships+xml"/>
  <Override PartName="/ppt/slideLayouts/_rels/slideLayout23.xml.rels" ContentType="application/vnd.openxmlformats-package.relationships+xml"/>
  <Override PartName="/ppt/slideLayouts/_rels/slideLayout84.xml.rels" ContentType="application/vnd.openxmlformats-package.relationships+xml"/>
  <Override PartName="/ppt/slideLayouts/_rels/slideLayout31.xml.rels" ContentType="application/vnd.openxmlformats-package.relationships+xml"/>
  <Override PartName="/ppt/slideLayouts/_rels/slideLayout12.xml.rels" ContentType="application/vnd.openxmlformats-package.relationships+xml"/>
  <Override PartName="/ppt/slideLayouts/_rels/slideLayout18.xml.rels" ContentType="application/vnd.openxmlformats-package.relationships+xml"/>
  <Override PartName="/ppt/slideLayouts/_rels/slideLayout22.xml.rels" ContentType="application/vnd.openxmlformats-package.relationships+xml"/>
  <Override PartName="/ppt/slideLayouts/_rels/slideLayout83.xml.rels" ContentType="application/vnd.openxmlformats-package.relationships+xml"/>
  <Override PartName="/ppt/slideLayouts/_rels/slideLayout79.xml.rels" ContentType="application/vnd.openxmlformats-package.relationships+xml"/>
  <Override PartName="/ppt/slideLayouts/_rels/slideLayout30.xml.rels" ContentType="application/vnd.openxmlformats-package.relationships+xml"/>
  <Override PartName="/ppt/slideLayouts/_rels/slideLayout35.xml.rels" ContentType="application/vnd.openxmlformats-package.relationships+xml"/>
  <Override PartName="/ppt/slideLayouts/_rels/slideLayout57.xml.rels" ContentType="application/vnd.openxmlformats-package.relationships+xml"/>
  <Override PartName="/ppt/slideLayouts/_rels/slideLayout61.xml.rels" ContentType="application/vnd.openxmlformats-package.relationships+xml"/>
  <Override PartName="/ppt/slideLayouts/_rels/slideLayout20.xml.rels" ContentType="application/vnd.openxmlformats-package.relationships+xml"/>
  <Override PartName="/ppt/slideLayouts/_rels/slideLayout16.xml.rels" ContentType="application/vnd.openxmlformats-package.relationships+xml"/>
  <Override PartName="/ppt/slideLayouts/_rels/slideLayout27.xml.rels" ContentType="application/vnd.openxmlformats-package.relationships+xml"/>
  <Override PartName="/ppt/slideLayouts/_rels/slideLayout21.xml.rels" ContentType="application/vnd.openxmlformats-package.relationships+xml"/>
  <Override PartName="/ppt/slideLayouts/_rels/slideLayout17.xml.rels" ContentType="application/vnd.openxmlformats-package.relationships+xml"/>
  <Override PartName="/ppt/slideLayouts/_rels/slideLayout47.xml.rels" ContentType="application/vnd.openxmlformats-package.relationships+xml"/>
  <Override PartName="/ppt/slideLayouts/_rels/slideLayout63.xml.rels" ContentType="application/vnd.openxmlformats-package.relationships+xml"/>
  <Override PartName="/ppt/slideLayouts/_rels/slideLayout54.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3.xml.rels" ContentType="application/vnd.openxmlformats-package.relationships+xml"/>
  <Override PartName="/ppt/slideLayouts/_rels/slideLayout41.xml.rels" ContentType="application/vnd.openxmlformats-package.relationships+xml"/>
  <Override PartName="/ppt/slideLayouts/_rels/slideLayout50.xml.rels" ContentType="application/vnd.openxmlformats-package.relationships+xml"/>
  <Override PartName="/ppt/slideLayouts/_rels/slideLayout4.xml.rels" ContentType="application/vnd.openxmlformats-package.relationships+xml"/>
  <Override PartName="/ppt/slideLayouts/_rels/slideLayout42.xml.rels" ContentType="application/vnd.openxmlformats-package.relationships+xml"/>
  <Override PartName="/ppt/slideLayouts/_rels/slideLayout51.xml.rels" ContentType="application/vnd.openxmlformats-package.relationships+xml"/>
  <Override PartName="/ppt/slideLayouts/_rels/slideLayout5.xml.rels" ContentType="application/vnd.openxmlformats-package.relationships+xml"/>
  <Override PartName="/ppt/slideLayouts/_rels/slideLayout39.xml.rels" ContentType="application/vnd.openxmlformats-package.relationships+xml"/>
  <Override PartName="/ppt/slideLayouts/_rels/slideLayout40.xml.rels" ContentType="application/vnd.openxmlformats-package.relationships+xml"/>
  <Override PartName="/ppt/slideLayouts/_rels/slideLayout55.xml.rels" ContentType="application/vnd.openxmlformats-package.relationships+xml"/>
  <Override PartName="/ppt/slideLayouts/_rels/slideLayout53.xml.rels" ContentType="application/vnd.openxmlformats-package.relationships+xml"/>
  <Override PartName="/ppt/slideLayouts/_rels/slideLayout62.xml.rels" ContentType="application/vnd.openxmlformats-package.relationships+xml"/>
  <Override PartName="/ppt/slideLayouts/_rels/slideLayout46.xml.rels" ContentType="application/vnd.openxmlformats-package.relationships+xml"/>
  <Override PartName="/ppt/slideLayouts/_rels/slideLayout52.xml.rels" ContentType="application/vnd.openxmlformats-package.relationships+xml"/>
  <Override PartName="/ppt/slideLayouts/_rels/slideLayout76.xml.rels" ContentType="application/vnd.openxmlformats-package.relationships+xml"/>
  <Override PartName="/ppt/slideLayouts/_rels/slideLayout38.xml.rels" ContentType="application/vnd.openxmlformats-package.relationships+xml"/>
  <Override PartName="/ppt/slideLayouts/_rels/slideLayout14.xml.rels" ContentType="application/vnd.openxmlformats-package.relationships+xml"/>
  <Override PartName="/ppt/slideLayouts/_rels/slideLayout45.xml.rels" ContentType="application/vnd.openxmlformats-package.relationships+xml"/>
  <Override PartName="/ppt/slideLayouts/_rels/slideLayout37.xml.rels" ContentType="application/vnd.openxmlformats-package.relationships+xml"/>
  <Override PartName="/ppt/slideLayouts/_rels/slideLayout28.xml.rels" ContentType="application/vnd.openxmlformats-package.relationships+xml"/>
  <Override PartName="/ppt/slideLayouts/_rels/slideLayout44.xml.rels" ContentType="application/vnd.openxmlformats-package.relationships+xml"/>
  <Override PartName="/ppt/slideLayouts/_rels/slideLayout7.xml.rels" ContentType="application/vnd.openxmlformats-package.relationships+xml"/>
  <Override PartName="/ppt/slideLayouts/_rels/slideLayout1.xml.rels" ContentType="application/vnd.openxmlformats-package.relationships+xml"/>
  <Override PartName="/ppt/slideLayouts/_rels/slideLayout36.xml.rels" ContentType="application/vnd.openxmlformats-package.relationships+xml"/>
  <Override PartName="/ppt/slideLayouts/_rels/slideLayout43.xml.rels" ContentType="application/vnd.openxmlformats-package.relationships+xml"/>
  <Override PartName="/ppt/slideLayouts/_rels/slideLayout6.xml.rels" ContentType="application/vnd.openxmlformats-package.relationships+xml"/>
  <Override PartName="/ppt/slideLayouts/_rels/slideLayout81.xml.rels" ContentType="application/vnd.openxmlformats-package.relationships+xml"/>
  <Override PartName="/ppt/slideLayouts/_rels/slideLayout65.xml.rels" ContentType="application/vnd.openxmlformats-package.relationships+xml"/>
  <Override PartName="/ppt/slideLayouts/_rels/slideLayout74.xml.rels" ContentType="application/vnd.openxmlformats-package.relationships+xml"/>
  <Override PartName="/ppt/slideLayouts/_rels/slideLayout58.xml.rels" ContentType="application/vnd.openxmlformats-package.relationships+xml"/>
  <Override PartName="/ppt/slideLayouts/_rels/slideLayout82.xml.rels" ContentType="application/vnd.openxmlformats-package.relationships+xml"/>
  <Override PartName="/ppt/slideLayouts/_rels/slideLayout56.xml.rels" ContentType="application/vnd.openxmlformats-package.relationships+xml"/>
  <Override PartName="/ppt/slideLayouts/_rels/slideLayout60.xml.rels" ContentType="application/vnd.openxmlformats-package.relationships+xml"/>
  <Override PartName="/ppt/slideLayouts/_rels/slideLayout75.xml.rels" ContentType="application/vnd.openxmlformats-package.relationships+xml"/>
  <Override PartName="/ppt/slideLayouts/_rels/slideLayout80.xml.rels" ContentType="application/vnd.openxmlformats-package.relationships+xml"/>
  <Override PartName="/ppt/slideLayouts/_rels/slideLayout64.xml.rels" ContentType="application/vnd.openxmlformats-package.relationships+xml"/>
  <Override PartName="/ppt/slideLayouts/_rels/slideLayout69.xml.rels" ContentType="application/vnd.openxmlformats-package.relationships+xml"/>
  <Override PartName="/ppt/slideLayouts/_rels/slideLayout73.xml.rels" ContentType="application/vnd.openxmlformats-package.relationships+xml"/>
  <Override PartName="/ppt/slideLayouts/_rels/slideLayout78.xml.rels" ContentType="application/vnd.openxmlformats-package.relationships+xml"/>
  <Override PartName="/ppt/slideLayouts/_rels/slideLayout68.xml.rels" ContentType="application/vnd.openxmlformats-package.relationships+xml"/>
  <Override PartName="/ppt/slideLayouts/_rels/slideLayout72.xml.rels" ContentType="application/vnd.openxmlformats-package.relationships+xml"/>
  <Override PartName="/ppt/slideLayouts/_rels/slideLayout77.xml.rels" ContentType="application/vnd.openxmlformats-package.relationships+xml"/>
  <Override PartName="/ppt/slideLayouts/_rels/slideLayout67.xml.rels" ContentType="application/vnd.openxmlformats-package.relationships+xml"/>
  <Override PartName="/ppt/slideLayouts/_rels/slideLayout71.xml.rels" ContentType="application/vnd.openxmlformats-package.relationships+xml"/>
  <Override PartName="/ppt/slideLayouts/_rels/slideLayout26.xml.rels" ContentType="application/vnd.openxmlformats-package.relationships+xml"/>
  <Override PartName="/ppt/slideLayouts/_rels/slideLayout11.xml.rels" ContentType="application/vnd.openxmlformats-package.relationships+xml"/>
  <Override PartName="/ppt/slideLayouts/_rels/slideLayout25.xml.rels" ContentType="application/vnd.openxmlformats-package.relationships+xml"/>
  <Override PartName="/ppt/slideLayouts/_rels/slideLayout59.xml.rels" ContentType="application/vnd.openxmlformats-package.relationships+xml"/>
  <Override PartName="/ppt/slideLayouts/_rels/slideLayout10.xml.rels" ContentType="application/vnd.openxmlformats-package.relationships+xml"/>
  <Override PartName="/ppt/slideLayouts/_rels/slideLayout32.xml.rels" ContentType="application/vnd.openxmlformats-package.relationships+xml"/>
  <Override PartName="/ppt/slideLayouts/_rels/slideLayout15.xml.rels" ContentType="application/vnd.openxmlformats-package.relationships+xml"/>
  <Override PartName="/ppt/slideLayouts/_rels/slideLayout24.xml.rels" ContentType="application/vnd.openxmlformats-package.relationships+xml"/>
  <Override PartName="/ppt/slideLayouts/_rels/slideLayout66.xml.rels" ContentType="application/vnd.openxmlformats-package.relationships+xml"/>
  <Override PartName="/ppt/slideLayouts/_rels/slideLayout70.xml.rels" ContentType="application/vnd.openxmlformats-package.relationships+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6.xml" ContentType="application/vnd.openxmlformats-officedocument.presentationml.slideLayout+xml"/>
  <Override PartName="/ppt/slideLayouts/slideLayout8.xml" ContentType="application/vnd.openxmlformats-officedocument.presentationml.slideLayout+xml"/>
  <Override PartName="/ppt/slideLayouts/slideLayout45.xml" ContentType="application/vnd.openxmlformats-officedocument.presentationml.slideLayout+xml"/>
  <Override PartName="/ppt/slideLayouts/slideLayout7.xml" ContentType="application/vnd.openxmlformats-officedocument.presentationml.slideLayout+xml"/>
  <Override PartName="/ppt/slideLayouts/slideLayout44.xml" ContentType="application/vnd.openxmlformats-officedocument.presentationml.slideLayout+xml"/>
  <Override PartName="/ppt/slideLayouts/slideLayout6.xml" ContentType="application/vnd.openxmlformats-officedocument.presentationml.slideLayout+xml"/>
  <Override PartName="/ppt/slideLayouts/slideLayout43.xml" ContentType="application/vnd.openxmlformats-officedocument.presentationml.slideLayout+xml"/>
  <Override PartName="/ppt/slideLayouts/slideLayout5.xml" ContentType="application/vnd.openxmlformats-officedocument.presentationml.slideLayout+xml"/>
  <Override PartName="/ppt/slideLayouts/slideLayout42.xml" ContentType="application/vnd.openxmlformats-officedocument.presentationml.slideLayout+xml"/>
  <Override PartName="/ppt/slideLayouts/slideLayout4.xml" ContentType="application/vnd.openxmlformats-officedocument.presentationml.slideLayout+xml"/>
  <Override PartName="/ppt/slideLayouts/slideLayout41.xml" ContentType="application/vnd.openxmlformats-officedocument.presentationml.slideLayout+xml"/>
  <Override PartName="/ppt/slideLayouts/slideLayout3.xml" ContentType="application/vnd.openxmlformats-officedocument.presentationml.slideLayout+xml"/>
  <Override PartName="/ppt/slideLayouts/slideLayout40.xml" ContentType="application/vnd.openxmlformats-officedocument.presentationml.slideLayout+xml"/>
  <Override PartName="/ppt/slideLayouts/slideLayout2.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17.xml" ContentType="application/vnd.openxmlformats-officedocument.presentationml.slideLayout+xml"/>
  <Override PartName="/ppt/slideLayouts/slideLayout82.xml" ContentType="application/vnd.openxmlformats-officedocument.presentationml.slideLayout+xml"/>
  <Override PartName="/ppt/slideLayouts/slideLayout14.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28.xml" ContentType="application/vnd.openxmlformats-officedocument.presentationml.slideLayout+xml"/>
  <Override PartName="/ppt/slideLayouts/slideLayout70.xml" ContentType="application/vnd.openxmlformats-officedocument.presentationml.slideLayout+xml"/>
  <Override PartName="/ppt/slideLayouts/slideLayout65.xml" ContentType="application/vnd.openxmlformats-officedocument.presentationml.slideLayout+xml"/>
  <Override PartName="/ppt/slideLayouts/slideLayout29.xml" ContentType="application/vnd.openxmlformats-officedocument.presentationml.slideLayout+xml"/>
  <Override PartName="/ppt/slideLayouts/slideLayout71.xml" ContentType="application/vnd.openxmlformats-officedocument.presentationml.slideLayout+xml"/>
  <Override PartName="/ppt/slideLayouts/slideLayout66.xml" ContentType="application/vnd.openxmlformats-officedocument.presentationml.slideLayout+xml"/>
  <Override PartName="/ppt/slideLayouts/slideLayout16.xml" ContentType="application/vnd.openxmlformats-officedocument.presentationml.slideLayout+xml"/>
  <Override PartName="/ppt/slideLayouts/slideLayout81.xml" ContentType="application/vnd.openxmlformats-officedocument.presentationml.slideLayout+xml"/>
  <Override PartName="/ppt/slideLayouts/slideLayout79.xml" ContentType="application/vnd.openxmlformats-officedocument.presentationml.slideLayout+xml"/>
  <Override PartName="/ppt/slideLayouts/slideLayout67.xml" ContentType="application/vnd.openxmlformats-officedocument.presentationml.slideLayout+xml"/>
  <Override PartName="/ppt/slideLayouts/slideLayout30.xml" ContentType="application/vnd.openxmlformats-officedocument.presentationml.slideLayout+xml"/>
  <Override PartName="/ppt/slideLayouts/slideLayout15.xml" ContentType="application/vnd.openxmlformats-officedocument.presentationml.slideLayout+xml"/>
  <Override PartName="/ppt/slideLayouts/slideLayout80.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69.xml" ContentType="application/vnd.openxmlformats-officedocument.presentationml.slideLayout+xml"/>
  <Override PartName="/ppt/slideLayouts/slideLayout32.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1.xml" ContentType="application/vnd.openxmlformats-officedocument.presentationml.slideLayout+xml"/>
  <Override PartName="/ppt/slideLayouts/slideLayout21.xml" ContentType="application/vnd.openxmlformats-officedocument.presentationml.slideLayout+xml"/>
  <Override PartName="/ppt/slideLayouts/slideLayout58.xml" ContentType="application/vnd.openxmlformats-officedocument.presentationml.slideLayout+xml"/>
  <Override PartName="/ppt/slideLayouts/slideLayout20.xml" ContentType="application/vnd.openxmlformats-officedocument.presentationml.slideLayout+xml"/>
  <Override PartName="/ppt/slideLayouts/slideLayout57.xml" ContentType="application/vnd.openxmlformats-officedocument.presentationml.slideLayout+xml"/>
  <Override PartName="/ppt/slideLayouts/slideLayout18.xml" ContentType="application/vnd.openxmlformats-officedocument.presentationml.slideLayout+xml"/>
  <Override PartName="/ppt/slideLayouts/slideLayout83.xml" ContentType="application/vnd.openxmlformats-officedocument.presentationml.slideLayout+xml"/>
  <Override PartName="/ppt/slideLayouts/slideLayout22.xml" ContentType="application/vnd.openxmlformats-officedocument.presentationml.slideLayout+xml"/>
  <Override PartName="/ppt/slideLayouts/slideLayout59.xml" ContentType="application/vnd.openxmlformats-officedocument.presentationml.slideLayout+xml"/>
  <Override PartName="/ppt/slideLayouts/slideLayout19.xml" ContentType="application/vnd.openxmlformats-officedocument.presentationml.slideLayout+xml"/>
  <Override PartName="/ppt/slideLayouts/slideLayout84.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47.xml" ContentType="application/vnd.openxmlformats-officedocument.presentationml.slideLayout+xml"/>
  <Override PartName="/ppt/slideLayouts/slideLayout11.xml" ContentType="application/vnd.openxmlformats-officedocument.presentationml.slideLayout+xml"/>
  <Override PartName="/ppt/slideLayouts/slideLayout48.xml" ContentType="application/vnd.openxmlformats-officedocument.presentationml.slideLayout+xml"/>
  <Override PartName="/ppt/slideLayouts/slideLayout12.xml" ContentType="application/vnd.openxmlformats-officedocument.presentationml.slideLayout+xml"/>
  <Override PartName="/ppt/slideLayouts/slideLayout49.xml" ContentType="application/vnd.openxmlformats-officedocument.presentationml.slideLayout+xml"/>
  <Override PartName="/ppt/slideLayouts/slideLayout13.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media/image257.png" ContentType="image/png"/>
  <Override PartName="/ppt/media/image394.png" ContentType="image/png"/>
  <Override PartName="/ppt/media/image432.png" ContentType="image/png"/>
  <Override PartName="/ppt/media/image256.png" ContentType="image/png"/>
  <Override PartName="/ppt/media/image393.png" ContentType="image/png"/>
  <Override PartName="/ppt/media/image431.png" ContentType="image/png"/>
  <Override PartName="/ppt/media/image255.png" ContentType="image/png"/>
  <Override PartName="/ppt/media/image392.png" ContentType="image/png"/>
  <Override PartName="/ppt/media/image430.png" ContentType="image/png"/>
  <Override PartName="/ppt/media/image253.png" ContentType="image/png"/>
  <Override PartName="/ppt/media/image390.png" ContentType="image/png"/>
  <Override PartName="/ppt/media/image419.png" ContentType="image/png"/>
  <Override PartName="/ppt/media/image252.png" ContentType="image/png"/>
  <Override PartName="/ppt/media/image418.png" ContentType="image/png"/>
  <Override PartName="/ppt/media/image251.png" ContentType="image/png"/>
  <Override PartName="/ppt/media/image417.png" ContentType="image/png"/>
  <Override PartName="/ppt/media/image250.png" ContentType="image/png"/>
  <Override PartName="/ppt/media/image416.png" ContentType="image/png"/>
  <Override PartName="/ppt/media/image249.jpeg" ContentType="image/jpeg"/>
  <Override PartName="/ppt/media/image248.png" ContentType="image/png"/>
  <Override PartName="/ppt/media/image120.png" ContentType="image/png"/>
  <Override PartName="/ppt/media/image385.png" ContentType="image/png"/>
  <Override PartName="/ppt/media/image423.png" ContentType="image/png"/>
  <Override PartName="/ppt/media/image247.png" ContentType="image/png"/>
  <Override PartName="/ppt/media/image384.png" ContentType="image/png"/>
  <Override PartName="/ppt/media/image422.png" ContentType="image/png"/>
  <Override PartName="/ppt/media/image246.png" ContentType="image/png"/>
  <Override PartName="/ppt/media/image383.png" ContentType="image/png"/>
  <Override PartName="/ppt/media/image421.png" ContentType="image/png"/>
  <Override PartName="/ppt/media/image245.png" ContentType="image/png"/>
  <Override PartName="/ppt/media/image382.png" ContentType="image/png"/>
  <Override PartName="/ppt/media/image420.png" ContentType="image/png"/>
  <Override PartName="/ppt/media/image244.png" ContentType="image/png"/>
  <Override PartName="/ppt/media/image381.png" ContentType="image/png"/>
  <Override PartName="/ppt/media/image243.png" ContentType="image/png"/>
  <Override PartName="/ppt/media/image380.png" ContentType="image/png"/>
  <Override PartName="/ppt/media/image409.png" ContentType="image/png"/>
  <Override PartName="/ppt/media/image242.png" ContentType="image/png"/>
  <Override PartName="/ppt/media/image408.png" ContentType="image/png"/>
  <Override PartName="/ppt/media/image241.png" ContentType="image/png"/>
  <Override PartName="/ppt/media/image407.png" ContentType="image/png"/>
  <Override PartName="/ppt/media/image240.png" ContentType="image/png"/>
  <Override PartName="/ppt/media/image406.png" ContentType="image/png"/>
  <Override PartName="/ppt/media/image238.png" ContentType="image/png"/>
  <Override PartName="/ppt/media/image110.png" ContentType="image/png"/>
  <Override PartName="/ppt/media/image237.png" ContentType="image/png"/>
  <Override PartName="/ppt/media/image236.png" ContentType="image/png"/>
  <Override PartName="/ppt/media/image235.png" ContentType="image/png"/>
  <Override PartName="/ppt/media/image234.png" ContentType="image/png"/>
  <Override PartName="/ppt/media/image232.png" ContentType="image/png"/>
  <Override PartName="/ppt/media/image231.png" ContentType="image/png"/>
  <Override PartName="/ppt/media/image230.png" ContentType="image/png"/>
  <Override PartName="/ppt/media/image228.png" ContentType="image/png"/>
  <Override PartName="/ppt/media/image227.png" ContentType="image/png"/>
  <Override PartName="/ppt/media/image226.png" ContentType="image/png"/>
  <Override PartName="/ppt/media/image225.png" ContentType="image/png"/>
  <Override PartName="/ppt/media/image224.png" ContentType="image/png"/>
  <Override PartName="/ppt/media/image223.png" ContentType="image/png"/>
  <Override PartName="/ppt/media/image222.png" ContentType="image/png"/>
  <Override PartName="/ppt/media/image221.png" ContentType="image/png"/>
  <Override PartName="/ppt/media/image220.png" ContentType="image/png"/>
  <Override PartName="/ppt/media/image218.png" ContentType="image/png"/>
  <Override PartName="/ppt/media/image217.png" ContentType="image/png"/>
  <Override PartName="/ppt/media/image216.png" ContentType="image/png"/>
  <Override PartName="/ppt/media/image215.png" ContentType="image/png"/>
  <Override PartName="/ppt/media/image214.jpeg" ContentType="image/jpeg"/>
  <Override PartName="/ppt/media/image213.png" ContentType="image/png"/>
  <Override PartName="/ppt/media/image212.png" ContentType="image/png"/>
  <Override PartName="/ppt/media/image211.png" ContentType="image/png"/>
  <Override PartName="/ppt/media/image210.png" ContentType="image/png"/>
  <Override PartName="/ppt/media/image209.png" ContentType="image/png"/>
  <Override PartName="/ppt/media/image208.png" ContentType="image/png"/>
  <Override PartName="/ppt/media/image207.png" ContentType="image/png"/>
  <Override PartName="/ppt/media/image206.png" ContentType="image/png"/>
  <Override PartName="/ppt/media/image205.png" ContentType="image/png"/>
  <Override PartName="/ppt/media/image204.png" ContentType="image/png"/>
  <Override PartName="/ppt/media/image203.png" ContentType="image/png"/>
  <Override PartName="/ppt/media/image202.png" ContentType="image/png"/>
  <Override PartName="/ppt/media/image201.png" ContentType="image/png"/>
  <Override PartName="/ppt/media/image200.png" ContentType="image/png"/>
  <Override PartName="/ppt/media/image199.png" ContentType="image/png"/>
  <Override PartName="/ppt/media/image192.png" ContentType="image/png"/>
  <Override PartName="/ppt/media/image358.png" ContentType="image/png"/>
  <Override PartName="/ppt/media/image189.png" ContentType="image/png"/>
  <Override PartName="/ppt/media/image188.png" ContentType="image/png"/>
  <Override PartName="/ppt/media/image98.jpeg" ContentType="image/jpeg"/>
  <Override PartName="/ppt/media/image179.png" ContentType="image/png"/>
  <Override PartName="/ppt/media/image178.png" ContentType="image/png"/>
  <Override PartName="/ppt/media/image169.png" ContentType="image/png"/>
  <Override PartName="/ppt/media/image168.png" ContentType="image/png"/>
  <Override PartName="/ppt/media/image166.png" ContentType="image/png"/>
  <Override PartName="/ppt/media/image165.png" ContentType="image/png"/>
  <Override PartName="/ppt/media/image163.png" ContentType="image/png"/>
  <Override PartName="/ppt/media/image329.png" ContentType="image/png"/>
  <Override PartName="/ppt/media/image466.png" ContentType="image/png"/>
  <Override PartName="/ppt/media/image162.png" ContentType="image/png"/>
  <Override PartName="/ppt/media/image328.png" ContentType="image/png"/>
  <Override PartName="/ppt/media/image465.png" ContentType="image/png"/>
  <Override PartName="/ppt/media/image471.jpeg" ContentType="image/jpeg"/>
  <Override PartName="/ppt/media/image161.png" ContentType="image/png"/>
  <Override PartName="/ppt/media/image289.png" ContentType="image/png"/>
  <Override PartName="/ppt/media/image327.png" ContentType="image/png"/>
  <Override PartName="/ppt/media/image160.png" ContentType="image/png"/>
  <Override PartName="/ppt/media/image288.png" ContentType="image/png"/>
  <Override PartName="/ppt/media/image326.png" ContentType="image/png"/>
  <Override PartName="/ppt/media/image463.png" ContentType="image/png"/>
  <Override PartName="/ppt/media/image153.png" ContentType="image/png"/>
  <Override PartName="/ppt/media/image319.png" ContentType="image/png"/>
  <Override PartName="/ppt/media/image456.png" ContentType="image/png"/>
  <Override PartName="/ppt/media/image152.png" ContentType="image/png"/>
  <Override PartName="/ppt/media/image318.png" ContentType="image/png"/>
  <Override PartName="/ppt/media/image455.png" ContentType="image/png"/>
  <Override PartName="/ppt/media/image470.jpeg" ContentType="image/jpeg"/>
  <Override PartName="/ppt/media/image151.png" ContentType="image/png"/>
  <Override PartName="/ppt/media/image279.png" ContentType="image/png"/>
  <Override PartName="/ppt/media/image317.png" ContentType="image/png"/>
  <Override PartName="/ppt/media/image454.png" ContentType="image/png"/>
  <Override PartName="/ppt/media/image150.png" ContentType="image/png"/>
  <Override PartName="/ppt/media/image278.png" ContentType="image/png"/>
  <Override PartName="/ppt/media/image316.png" ContentType="image/png"/>
  <Override PartName="/ppt/media/image453.png" ContentType="image/png"/>
  <Override PartName="/ppt/media/image149.png" ContentType="image/png"/>
  <Override PartName="/ppt/media/image148.png" ContentType="image/png"/>
  <Override PartName="/ppt/media/image145.png" ContentType="image/png"/>
  <Override PartName="/ppt/media/image448.png" ContentType="image/png"/>
  <Override PartName="/ppt/media/image144.png" ContentType="image/png"/>
  <Override PartName="/ppt/media/image447.png" ContentType="image/png"/>
  <Override PartName="/ppt/media/image143.png" ContentType="image/png"/>
  <Override PartName="/ppt/media/image309.png" ContentType="image/png"/>
  <Override PartName="/ppt/media/image446.png" ContentType="image/png"/>
  <Override PartName="/ppt/media/image142.png" ContentType="image/png"/>
  <Override PartName="/ppt/media/image308.png" ContentType="image/png"/>
  <Override PartName="/ppt/media/image445.png" ContentType="image/png"/>
  <Override PartName="/ppt/media/image141.png" ContentType="image/png"/>
  <Override PartName="/ppt/media/image269.png" ContentType="image/png"/>
  <Override PartName="/ppt/media/image307.png" ContentType="image/png"/>
  <Override PartName="/ppt/media/image444.png" ContentType="image/png"/>
  <Override PartName="/ppt/media/image167.jpeg" ContentType="image/jpeg"/>
  <Override PartName="/ppt/media/image140.png" ContentType="image/png"/>
  <Override PartName="/ppt/media/image268.png" ContentType="image/png"/>
  <Override PartName="/ppt/media/image306.png" ContentType="image/png"/>
  <Override PartName="/ppt/media/image443.png" ContentType="image/png"/>
  <Override PartName="/ppt/media/image139.png" ContentType="image/png"/>
  <Override PartName="/ppt/media/image59.jpeg" ContentType="image/jpeg"/>
  <Override PartName="/ppt/media/image138.png" ContentType="image/png"/>
  <Override PartName="/ppt/media/image137.png" ContentType="image/png"/>
  <Override PartName="/ppt/media/image136.png" ContentType="image/png"/>
  <Override PartName="/ppt/media/image135.png" ContentType="image/png"/>
  <Override PartName="/ppt/media/image438.png" ContentType="image/png"/>
  <Override PartName="/ppt/media/image134.png" ContentType="image/png"/>
  <Override PartName="/ppt/media/image399.png" ContentType="image/png"/>
  <Override PartName="/ppt/media/image437.png" ContentType="image/png"/>
  <Override PartName="/ppt/media/image133.png" ContentType="image/png"/>
  <Override PartName="/ppt/media/image75.jpeg" ContentType="image/jpeg"/>
  <Override PartName="/ppt/media/image398.png" ContentType="image/png"/>
  <Override PartName="/ppt/media/image436.png" ContentType="image/png"/>
  <Override PartName="/ppt/media/image132.png" ContentType="image/png"/>
  <Override PartName="/ppt/media/image397.png" ContentType="image/png"/>
  <Override PartName="/ppt/media/image435.png" ContentType="image/png"/>
  <Override PartName="/ppt/media/image131.png" ContentType="image/png"/>
  <Override PartName="/ppt/media/image259.png" ContentType="image/png"/>
  <Override PartName="/ppt/media/image396.png" ContentType="image/png"/>
  <Override PartName="/ppt/media/image434.png" ContentType="image/png"/>
  <Override PartName="/ppt/media/image130.png" ContentType="image/png"/>
  <Override PartName="/ppt/media/image258.png" ContentType="image/png"/>
  <Override PartName="/ppt/media/image395.png" ContentType="image/png"/>
  <Override PartName="/ppt/media/image433.png" ContentType="image/png"/>
  <Override PartName="/ppt/media/image197.png" ContentType="image/png"/>
  <Override PartName="/ppt/media/image129.png" ContentType="image/png"/>
  <Override PartName="/ppt/media/image58.jpeg" ContentType="image/jpeg"/>
  <Override PartName="/ppt/media/image196.png" ContentType="image/png"/>
  <Override PartName="/ppt/media/image128.png" ContentType="image/png"/>
  <Override PartName="/ppt/media/image158.png" ContentType="image/png"/>
  <Override PartName="/ppt/media/image6.png" ContentType="image/png"/>
  <Override PartName="/ppt/media/image55.png" ContentType="image/png"/>
  <Override PartName="/ppt/media/image54.png" ContentType="image/png"/>
  <Override PartName="/ppt/media/image73.png" ContentType="image/png"/>
  <Override PartName="/ppt/media/image53.png" ContentType="image/png"/>
  <Override PartName="/ppt/media/image51.png" ContentType="image/png"/>
  <Override PartName="/ppt/media/image52.png" ContentType="image/png"/>
  <Override PartName="/ppt/media/image50.jpeg" ContentType="image/jpeg"/>
  <Override PartName="/ppt/media/image25.png" ContentType="image/png"/>
  <Override PartName="/ppt/media/image351.png" ContentType="image/png"/>
  <Override PartName="/ppt/media/image239.png" ContentType="image/png"/>
  <Override PartName="/ppt/media/image48.jpeg" ContentType="image/jpeg"/>
  <Override PartName="/ppt/media/image78.png" ContentType="image/png"/>
  <Override PartName="/ppt/media/image229.png" ContentType="image/png"/>
  <Override PartName="/ppt/media/image101.png" ContentType="image/png"/>
  <Override PartName="/ppt/media/image47.jpeg" ContentType="image/jpeg"/>
  <Override PartName="/ppt/media/image68.png" ContentType="image/png"/>
  <Override PartName="/ppt/media/image219.png" ContentType="image/png"/>
  <Override PartName="/ppt/media/image46.jpeg" ContentType="image/jpeg"/>
  <Override PartName="/ppt/media/image45.png" ContentType="image/png"/>
  <Override PartName="/ppt/media/image371.png" ContentType="image/png"/>
  <Override PartName="/ppt/media/image43.png" ContentType="image/png"/>
  <Override PartName="/ppt/media/image42.png" ContentType="image/png"/>
  <Override PartName="/ppt/media/image41.png" ContentType="image/png"/>
  <Override PartName="/ppt/media/image40.png" ContentType="image/png"/>
  <Override PartName="/ppt/media/image39.png" ContentType="image/png"/>
  <Override PartName="/ppt/media/image365.png" ContentType="image/png"/>
  <Override PartName="/ppt/media/image56.jpeg" ContentType="image/jpeg"/>
  <Override PartName="/ppt/media/image109.png" ContentType="image/png"/>
  <Override PartName="/ppt/media/image85.png" ContentType="image/png"/>
  <Override PartName="/ppt/media/image38.png" ContentType="image/png"/>
  <Override PartName="/ppt/media/image364.png" ContentType="image/png"/>
  <Override PartName="/ppt/media/image31.png" ContentType="image/png"/>
  <Override PartName="/ppt/media/image30.png" ContentType="image/png"/>
  <Override PartName="/ppt/media/image195.png" ContentType="image/png"/>
  <Override PartName="/ppt/media/image127.png" ContentType="image/png"/>
  <Override PartName="/ppt/media/image147.png" ContentType="image/png"/>
  <Override PartName="/ppt/media/image9.gif" ContentType="image/gif"/>
  <Override PartName="/ppt/media/image15.png" ContentType="image/png"/>
  <Override PartName="/ppt/media/image341.png" ContentType="image/png"/>
  <Override PartName="/ppt/media/image89.png" ContentType="image/png"/>
  <Override PartName="/ppt/media/image146.png" ContentType="image/png"/>
  <Override PartName="/ppt/media/image449.png" ContentType="image/png"/>
  <Override PartName="/ppt/media/image8.gif" ContentType="image/gif"/>
  <Override PartName="/ppt/media/image14.png" ContentType="image/png"/>
  <Override PartName="/ppt/media/image340.png" ContentType="image/png"/>
  <Override PartName="/ppt/media/image49.jpeg" ContentType="image/jpeg"/>
  <Override PartName="/ppt/media/image88.png" ContentType="image/png"/>
  <Override PartName="/ppt/media/image177.png" ContentType="image/png"/>
  <Override PartName="/ppt/media/image37.png" ContentType="image/png"/>
  <Override PartName="/ppt/media/image363.png" ContentType="image/png"/>
  <Override PartName="/ppt/media/image159.png" ContentType="image/png"/>
  <Override PartName="/ppt/media/image7.png" ContentType="image/png"/>
  <Override PartName="/ppt/media/image254.png" ContentType="image/png"/>
  <Override PartName="/ppt/media/image391.png" ContentType="image/png"/>
  <Override PartName="/ppt/media/image62.jpeg" ContentType="image/jpeg"/>
  <Override PartName="/ppt/media/image36.png" ContentType="image/png"/>
  <Override PartName="/ppt/media/image362.png" ContentType="image/png"/>
  <Override PartName="/ppt/media/image376.png" ContentType="image/png"/>
  <Override PartName="/ppt/media/image164.png" ContentType="image/png"/>
  <Override PartName="/ppt/media/image124.jpeg" ContentType="image/jpeg"/>
  <Override PartName="/ppt/media/image410.png" ContentType="image/png"/>
  <Override PartName="/ppt/media/image193.png" ContentType="image/png"/>
  <Override PartName="/ppt/media/image359.png" ContentType="image/png"/>
  <Override PartName="/ppt/media/image261.png" ContentType="image/png"/>
  <Override PartName="/ppt/media/image263.png" ContentType="image/png"/>
  <Override PartName="/ppt/media/image301.png" ContentType="image/png"/>
  <Override PartName="/ppt/media/image264.png" ContentType="image/png"/>
  <Override PartName="/ppt/media/image302.png" ContentType="image/png"/>
  <Override PartName="/ppt/media/image265.png" ContentType="image/png"/>
  <Override PartName="/ppt/media/image440.png" ContentType="image/png"/>
  <Override PartName="/ppt/media/image303.png" ContentType="image/png"/>
  <Override PartName="/ppt/media/image484.jpeg" ContentType="image/jpeg"/>
  <Override PartName="/ppt/media/image372.png" ContentType="image/png"/>
  <Override PartName="/ppt/media/image99.png" ContentType="image/png"/>
  <Override PartName="/ppt/media/image373.png" ContentType="image/png"/>
  <Override PartName="/ppt/media/image112.png" ContentType="image/png"/>
  <Override PartName="/ppt/media/image260.png" ContentType="image/png"/>
  <Override PartName="/ppt/media/image280.png" ContentType="image/png"/>
  <Override PartName="/ppt/media/image405.png" ContentType="image/png"/>
  <Override PartName="/ppt/media/image273.png" ContentType="image/png"/>
  <Override PartName="/ppt/media/image311.png" ContentType="image/png"/>
  <Override PartName="/ppt/media/image274.png" ContentType="image/png"/>
  <Override PartName="/ppt/media/image312.png" ContentType="image/png"/>
  <Override PartName="/ppt/media/image275.png" ContentType="image/png"/>
  <Override PartName="/ppt/media/image450.png" ContentType="image/png"/>
  <Override PartName="/ppt/media/image313.png" ContentType="image/png"/>
  <Override PartName="/ppt/media/image485.jpeg" ContentType="image/jpeg"/>
  <Override PartName="/ppt/media/image276.png" ContentType="image/png"/>
  <Override PartName="/ppt/media/image451.png" ContentType="image/png"/>
  <Override PartName="/ppt/media/image314.png" ContentType="image/png"/>
  <Override PartName="/ppt/media/image400.png" ContentType="image/png"/>
  <Override PartName="/ppt/media/image481.jpeg" ContentType="image/jpeg"/>
  <Override PartName="/ppt/media/image414.jpeg" ContentType="image/jpeg"/>
  <Override PartName="/ppt/media/image402.png" ContentType="image/png"/>
  <Override PartName="/ppt/media/image401.png" ContentType="image/png"/>
  <Override PartName="/ppt/media/image469.jpeg" ContentType="image/jpeg"/>
  <Override PartName="/ppt/media/image180.png" ContentType="image/png"/>
  <Override PartName="/ppt/media/image346.png" ContentType="image/png"/>
  <Override PartName="/ppt/media/image262.png" ContentType="image/png"/>
  <Override PartName="/ppt/media/image300.png" ContentType="image/png"/>
  <Override PartName="/ppt/media/image271.png" ContentType="image/png"/>
  <Override PartName="/ppt/media/image387.png" ContentType="image/png"/>
  <Override PartName="/ppt/media/image425.png" ContentType="image/png"/>
  <Override PartName="/ppt/media/image122.png" ContentType="image/png"/>
  <Override PartName="/ppt/media/image356.png" ContentType="image/png"/>
  <Override PartName="/ppt/media/image190.png" ContentType="image/png"/>
  <Override PartName="/ppt/media/image464.jpeg" ContentType="image/jpeg"/>
  <Override PartName="/ppt/media/image103.png" ContentType="image/png"/>
  <Override PartName="/ppt/media/image412.png" ContentType="image/png"/>
  <Override PartName="/ppt/media/image413.png" ContentType="image/png"/>
  <Override PartName="/ppt/media/image272.png" ContentType="image/png"/>
  <Override PartName="/ppt/media/image310.png" ContentType="image/png"/>
  <Override PartName="/ppt/media/image281.png" ContentType="image/png"/>
  <Override PartName="/ppt/media/image415.png" ContentType="image/png"/>
  <Override PartName="/ppt/media/image290.png" ContentType="image/png"/>
  <Override PartName="/ppt/media/image427.jpeg" ContentType="image/jpeg"/>
  <Override PartName="/ppt/media/image187.png" ContentType="image/png"/>
  <Override PartName="/ppt/media/image461.jpeg" ContentType="image/jpeg"/>
  <Override PartName="/ppt/media/image468.jpeg" ContentType="image/jpeg"/>
  <Override PartName="/ppt/media/image282.png" ContentType="image/png"/>
  <Override PartName="/ppt/media/image320.png" ContentType="image/png"/>
  <Override PartName="/ppt/media/image291.png" ContentType="image/png"/>
  <Override PartName="/ppt/media/image389.png" ContentType="image/png"/>
  <Override PartName="/ppt/media/image442.png" ContentType="image/png"/>
  <Override PartName="/ppt/media/image305.png" ContentType="image/png"/>
  <Override PartName="/ppt/media/image267.png" ContentType="image/png"/>
  <Override PartName="/ppt/media/image482.jpeg" ContentType="image/jpeg"/>
  <Override PartName="/ppt/media/image411.png" ContentType="image/png"/>
  <Override PartName="/ppt/media/image480.jpeg" ContentType="image/jpeg"/>
  <Override PartName="/ppt/media/image374.png" ContentType="image/png"/>
  <Override PartName="/ppt/media/image113.png" ContentType="image/png"/>
  <Override PartName="/ppt/media/image426.jpeg" ContentType="image/jpeg"/>
  <Override PartName="/ppt/media/image467.jpeg" ContentType="image/jpeg"/>
  <Override PartName="/ppt/media/image345.png" ContentType="image/png"/>
  <Override PartName="/ppt/media/image441.png" ContentType="image/png"/>
  <Override PartName="/ppt/media/image304.png" ContentType="image/png"/>
  <Override PartName="/ppt/media/image266.png" ContentType="image/png"/>
  <Override PartName="/ppt/media/image100.jpeg" ContentType="image/jpeg"/>
  <Override PartName="/ppt/media/image156.png" ContentType="image/png"/>
  <Override PartName="/ppt/media/image459.png" ContentType="image/png"/>
  <Override PartName="/ppt/media/image403.jpeg" ContentType="image/jpeg"/>
  <Override PartName="/ppt/media/image10.png" ContentType="image/png"/>
  <Override PartName="/ppt/media/image479.jpeg" ContentType="image/jpeg"/>
  <Override PartName="/ppt/media/image478.jpeg" ContentType="image/jpeg"/>
  <Override PartName="/ppt/media/image297.png" ContentType="image/png"/>
  <Override PartName="/ppt/media/image335.png" ContentType="image/png"/>
  <Override PartName="/ppt/media/image283.png" ContentType="image/png"/>
  <Override PartName="/ppt/media/image321.png" ContentType="image/png"/>
  <Override PartName="/ppt/media/image270.png" ContentType="image/png"/>
  <Override PartName="/ppt/media/image404.png" ContentType="image/png"/>
  <Override PartName="/ppt/media/image439.jpeg" ContentType="image/jpeg"/>
  <Override PartName="/ppt/media/image369.png" ContentType="image/png"/>
  <Override PartName="/ppt/media/image176.png" ContentType="image/png"/>
  <Override PartName="/ppt/media/image284.png" ContentType="image/png"/>
  <Override PartName="/ppt/media/image322.png" ContentType="image/png"/>
  <Override PartName="/ppt/media/image331.png" ContentType="image/png"/>
  <Override PartName="/ppt/media/image293.png" ContentType="image/png"/>
  <Override PartName="/ppt/media/image183.png" ContentType="image/png"/>
  <Override PartName="/ppt/media/image349.png" ContentType="image/png"/>
  <Override PartName="/ppt/media/image486.png" ContentType="image/png"/>
  <Override PartName="/ppt/media/image452.png" ContentType="image/png"/>
  <Override PartName="/ppt/media/image315.png" ContentType="image/png"/>
  <Override PartName="/ppt/media/image277.png" ContentType="image/png"/>
  <Override PartName="/ppt/media/image483.jpeg" ContentType="image/jpeg"/>
  <Override PartName="/ppt/media/image477.jpeg" ContentType="image/jpeg"/>
  <Override PartName="/ppt/media/image86.jpeg" ContentType="image/jpeg"/>
  <Override PartName="/ppt/media/image233.png" ContentType="image/png"/>
  <Override PartName="/ppt/media/image379.png" ContentType="image/png"/>
  <Override PartName="/ppt/media/image186.png" ContentType="image/png"/>
  <Override PartName="/ppt/media/image377.png" ContentType="image/png"/>
  <Override PartName="/ppt/media/image476.jpeg" ContentType="image/jpeg"/>
  <Override PartName="/ppt/media/image378.png" ContentType="image/png"/>
  <Override PartName="/ppt/media/image375.png" ContentType="image/png"/>
  <Override PartName="/ppt/media/image368.png" ContentType="image/png"/>
  <Override PartName="/ppt/media/image175.png" ContentType="image/png"/>
  <Override PartName="/ppt/media/image367.png" ContentType="image/png"/>
  <Override PartName="/ppt/media/image174.png" ContentType="image/png"/>
  <Override PartName="/ppt/media/image125.png" ContentType="image/png"/>
  <Override PartName="/ppt/media/image428.png" ContentType="image/png"/>
  <Override PartName="/ppt/media/image292.png" ContentType="image/png"/>
  <Override PartName="/ppt/media/image330.png" ContentType="image/png"/>
  <Override PartName="/ppt/media/image366.png" ContentType="image/png"/>
  <Override PartName="/ppt/media/image344.png" ContentType="image/png"/>
  <Override PartName="/ppt/media/image343.png" ContentType="image/png"/>
  <Override PartName="/ppt/media/image357.png" ContentType="image/png"/>
  <Override PartName="/ppt/media/image191.png" ContentType="image/png"/>
  <Override PartName="/ppt/media/image287.png" ContentType="image/png"/>
  <Override PartName="/ppt/media/image462.png" ContentType="image/png"/>
  <Override PartName="/ppt/media/image325.png" ContentType="image/png"/>
  <Override PartName="/ppt/media/image334.png" ContentType="image/png"/>
  <Override PartName="/ppt/media/image296.png" ContentType="image/png"/>
  <Override PartName="/ppt/media/image286.png" ContentType="image/png"/>
  <Override PartName="/ppt/media/image324.png" ContentType="image/png"/>
  <Override PartName="/ppt/media/image333.png" ContentType="image/png"/>
  <Override PartName="/ppt/media/image295.png" ContentType="image/png"/>
  <Override PartName="/ppt/media/image185.png" ContentType="image/png"/>
  <Override PartName="/ppt/media/image488.png" ContentType="image/png"/>
  <Override PartName="/ppt/media/image285.png" ContentType="image/png"/>
  <Override PartName="/ppt/media/image460.png" ContentType="image/png"/>
  <Override PartName="/ppt/media/image323.png" ContentType="image/png"/>
  <Override PartName="/ppt/media/image332.png" ContentType="image/png"/>
  <Override PartName="/ppt/media/image294.png" ContentType="image/png"/>
  <Override PartName="/ppt/media/image184.png" ContentType="image/png"/>
  <Override PartName="/ppt/media/image487.png" ContentType="image/png"/>
  <Override PartName="/ppt/media/image473.jpeg" ContentType="image/jpeg"/>
  <Override PartName="/ppt/media/image182.png" ContentType="image/png"/>
  <Override PartName="/ppt/media/image348.png" ContentType="image/png"/>
  <Override PartName="/ppt/media/image3.png" ContentType="image/png"/>
  <Override PartName="/ppt/media/image458.png" ContentType="image/png"/>
  <Override PartName="/ppt/media/image155.png" ContentType="image/png"/>
  <Override PartName="/ppt/media/image181.png" ContentType="image/png"/>
  <Override PartName="/ppt/media/image347.png" ContentType="image/png"/>
  <Override PartName="/ppt/media/image2.png" ContentType="image/png"/>
  <Override PartName="/ppt/media/image457.png" ContentType="image/png"/>
  <Override PartName="/ppt/media/image154.png" ContentType="image/png"/>
  <Override PartName="/ppt/media/image173.png" ContentType="image/png"/>
  <Override PartName="/ppt/media/image339.png" ContentType="image/png"/>
  <Override PartName="/ppt/media/image475.png" ContentType="image/png"/>
  <Override PartName="/ppt/media/image472.jpeg" ContentType="image/jpeg"/>
  <Override PartName="/ppt/media/image338.png" ContentType="image/png"/>
  <Override PartName="/ppt/media/image172.png" ContentType="image/png"/>
  <Override PartName="/ppt/media/image299.png" ContentType="image/png"/>
  <Override PartName="/ppt/media/image171.png" ContentType="image/png"/>
  <Override PartName="/ppt/media/image474.png" ContentType="image/png"/>
  <Override PartName="/ppt/media/image337.png" ContentType="image/png"/>
  <Override PartName="/ppt/media/image102.png" ContentType="image/png"/>
  <Override PartName="/ppt/media/image298.png" ContentType="image/png"/>
  <Override PartName="/ppt/media/image336.png" ContentType="image/png"/>
  <Override PartName="/ppt/media/image170.png" ContentType="image/png"/>
  <Override PartName="/ppt/media/image97.png" ContentType="image/png"/>
  <Override PartName="/ppt/media/image29.png" ContentType="image/png"/>
  <Override PartName="/ppt/media/image355.png" ContentType="image/png"/>
  <Override PartName="/ppt/media/image96.png" ContentType="image/png"/>
  <Override PartName="/ppt/media/image28.png" ContentType="image/png"/>
  <Override PartName="/ppt/media/image354.png" ContentType="image/png"/>
  <Override PartName="/ppt/media/image353.png" ContentType="image/png"/>
  <Override PartName="/ppt/media/image27.png" ContentType="image/png"/>
  <Override PartName="/ppt/media/image119.png" ContentType="image/png"/>
  <Override PartName="/ppt/media/image95.png" ContentType="image/png"/>
  <Override PartName="/ppt/media/image87.png" ContentType="image/png"/>
  <Override PartName="/ppt/media/image79.png" ContentType="image/png"/>
  <Override PartName="/ppt/media/image77.png" ContentType="image/png"/>
  <Override PartName="/ppt/media/image76.png" ContentType="image/png"/>
  <Override PartName="/ppt/media/image72.png" ContentType="image/png"/>
  <Override PartName="/ppt/media/image71.png" ContentType="image/png"/>
  <Override PartName="/ppt/media/image70.png" ContentType="image/png"/>
  <Override PartName="/ppt/media/image4.png" ContentType="image/png"/>
  <Override PartName="/ppt/media/image18.jpeg" ContentType="image/jpeg"/>
  <Override PartName="/ppt/media/image69.png" ContentType="image/png"/>
  <Override PartName="/ppt/media/image67.png" ContentType="image/png"/>
  <Override PartName="/ppt/media/image66.png" ContentType="image/png"/>
  <Override PartName="/ppt/media/image65.png" ContentType="image/png"/>
  <Override PartName="/ppt/media/image64.png" ContentType="image/png"/>
  <Override PartName="/ppt/media/image63.png" ContentType="image/png"/>
  <Override PartName="/ppt/media/image61.png" ContentType="image/png"/>
  <Override PartName="/ppt/media/image60.png" ContentType="image/png"/>
  <Override PartName="/ppt/media/image111.jpeg" ContentType="image/jpeg"/>
  <Override PartName="/ppt/media/image17.jpeg" ContentType="image/jpeg"/>
  <Override PartName="/ppt/media/image350.png" ContentType="image/png"/>
  <Override PartName="/ppt/media/image24.png" ContentType="image/png"/>
  <Override PartName="/ppt/media/image116.png" ContentType="image/png"/>
  <Override PartName="/ppt/media/image92.png" ContentType="image/png"/>
  <Override PartName="/ppt/media/image121.png" ContentType="image/png"/>
  <Override PartName="/ppt/media/image424.png" ContentType="image/png"/>
  <Override PartName="/ppt/media/image386.png" ContentType="image/png"/>
  <Override PartName="/ppt/media/image11.jpeg" ContentType="image/jpeg"/>
  <Override PartName="/ppt/media/image198.png" ContentType="image/png"/>
  <Override PartName="/ppt/media/image22.png" ContentType="image/png"/>
  <Override PartName="/ppt/media/image114.png" ContentType="image/png"/>
  <Override PartName="/ppt/media/image90.png" ContentType="image/png"/>
  <Override PartName="/ppt/media/image20.png" ContentType="image/png"/>
  <Override PartName="/ppt/media/image13.jpeg" ContentType="image/jpeg"/>
  <Override PartName="/ppt/media/image57.png" ContentType="image/png"/>
  <Override PartName="/ppt/media/image19.jpeg" ContentType="image/jpeg"/>
  <Override PartName="/ppt/media/image104.png" ContentType="image/png"/>
  <Override PartName="/ppt/media/image80.png" ContentType="image/png"/>
  <Override PartName="/ppt/media/image12.png" ContentType="image/png"/>
  <Override PartName="/ppt/media/image117.png" ContentType="image/png"/>
  <Override PartName="/ppt/media/image93.png" ContentType="image/png"/>
  <Override PartName="/ppt/media/image388.png" ContentType="image/png"/>
  <Override PartName="/ppt/media/image123.png" ContentType="image/png"/>
  <Override PartName="/ppt/media/image74.jpeg" ContentType="image/jpeg"/>
  <Override PartName="/ppt/media/image429.png" ContentType="image/png"/>
  <Override PartName="/ppt/media/image126.png" ContentType="image/png"/>
  <Override PartName="/ppt/media/image194.png" ContentType="image/png"/>
  <Override PartName="/ppt/media/image106.png" ContentType="image/png"/>
  <Override PartName="/ppt/media/image82.png" ContentType="image/png"/>
  <Override PartName="/ppt/media/image5.png" ContentType="image/png"/>
  <Override PartName="/ppt/media/image157.png" ContentType="image/png"/>
  <Override PartName="/ppt/media/image361.png" ContentType="image/png"/>
  <Override PartName="/ppt/media/image35.png" ContentType="image/png"/>
  <Override PartName="/ppt/media/image21.png" ContentType="image/png"/>
  <Override PartName="/ppt/media/image1.jpeg" ContentType="image/jpeg"/>
  <Override PartName="/ppt/media/image32.png" ContentType="image/png"/>
  <Override PartName="/ppt/media/image115.png" ContentType="image/png"/>
  <Override PartName="/ppt/media/image91.png" ContentType="image/png"/>
  <Override PartName="/ppt/media/image23.png" ContentType="image/png"/>
  <Override PartName="/ppt/media/image352.png" ContentType="image/png"/>
  <Override PartName="/ppt/media/image26.png" ContentType="image/png"/>
  <Override PartName="/ppt/media/image118.png" ContentType="image/png"/>
  <Override PartName="/ppt/media/image94.png" ContentType="image/png"/>
  <Override PartName="/ppt/media/image107.png" ContentType="image/png"/>
  <Override PartName="/ppt/media/image83.png" ContentType="image/png"/>
  <Override PartName="/ppt/media/image33.png" ContentType="image/png"/>
  <Override PartName="/ppt/media/image105.png" ContentType="image/png"/>
  <Override PartName="/ppt/media/image81.png" ContentType="image/png"/>
  <Override PartName="/ppt/media/image342.png" ContentType="image/png"/>
  <Override PartName="/ppt/media/image16.png" ContentType="image/png"/>
  <Override PartName="/ppt/media/image108.png" ContentType="image/png"/>
  <Override PartName="/ppt/media/image84.png" ContentType="image/png"/>
  <Override PartName="/ppt/media/image360.png" ContentType="image/png"/>
  <Override PartName="/ppt/media/image34.png" ContentType="image/png"/>
  <Override PartName="/ppt/media/image370.png" ContentType="image/png"/>
  <Override PartName="/ppt/media/image44.png" ContentType="image/png"/>
  <Override PartName="/ppt/presProps.xml" ContentType="application/vnd.openxmlformats-officedocument.presentationml.presProps+xml"/>
  <Override PartName="/ppt/notesMasters/_rels/notesMaster1.xml.rels" ContentType="application/vnd.openxmlformats-package.relationships+xml"/>
  <Override PartName="/ppt/notesMasters/notesMaster1.xml" ContentType="application/vnd.openxmlformats-officedocument.presentationml.notesMaster+xml"/>
  <Override PartName="/ppt/slides/slide56.xml" ContentType="application/vnd.openxmlformats-officedocument.presentationml.slide+xml"/>
  <Override PartName="/ppt/slides/slide55.xml" ContentType="application/vnd.openxmlformats-officedocument.presentationml.slide+xml"/>
  <Override PartName="/ppt/slides/slide54.xml" ContentType="application/vnd.openxmlformats-officedocument.presentationml.slide+xml"/>
  <Override PartName="/ppt/slides/slide53.xml" ContentType="application/vnd.openxmlformats-officedocument.presentationml.slide+xml"/>
  <Override PartName="/ppt/slides/slide52.xml" ContentType="application/vnd.openxmlformats-officedocument.presentationml.slide+xml"/>
  <Override PartName="/ppt/slides/slide51.xml" ContentType="application/vnd.openxmlformats-officedocument.presentationml.slide+xml"/>
  <Override PartName="/ppt/slides/slide50.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9.xml" ContentType="application/vnd.openxmlformats-officedocument.presentationml.slide+xml"/>
  <Override PartName="/ppt/slides/slide38.xml" ContentType="application/vnd.openxmlformats-officedocument.presentationml.slide+xml"/>
  <Override PartName="/ppt/slides/slide37.xml" ContentType="application/vnd.openxmlformats-officedocument.presentationml.slide+xml"/>
  <Override PartName="/ppt/slides/slide36.xml" ContentType="application/vnd.openxmlformats-officedocument.presentationml.slide+xml"/>
  <Override PartName="/ppt/slides/slide35.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31.xml" ContentType="application/vnd.openxmlformats-officedocument.presentationml.slide+xml"/>
  <Override PartName="/ppt/slides/slide30.xml" ContentType="application/vnd.openxmlformats-officedocument.presentationml.slide+xml"/>
  <Override PartName="/ppt/slides/_rels/slide41.xml.rels" ContentType="application/vnd.openxmlformats-package.relationships+xml"/>
  <Override PartName="/ppt/slides/_rels/slide6.xml.rels" ContentType="application/vnd.openxmlformats-package.relationships+xml"/>
  <Override PartName="/ppt/slides/_rels/slide18.xml.rels" ContentType="application/vnd.openxmlformats-package.relationships+xml"/>
  <Override PartName="/ppt/slides/_rels/slide22.xml.rels" ContentType="application/vnd.openxmlformats-package.relationships+xml"/>
  <Override PartName="/ppt/slides/_rels/slide83.xml.rels" ContentType="application/vnd.openxmlformats-package.relationships+xml"/>
  <Override PartName="/ppt/slides/_rels/slide79.xml.rels" ContentType="application/vnd.openxmlformats-package.relationships+xml"/>
  <Override PartName="/ppt/slides/_rels/slide30.xml.rels" ContentType="application/vnd.openxmlformats-package.relationships+xml"/>
  <Override PartName="/ppt/slides/_rels/slide42.xml.rels" ContentType="application/vnd.openxmlformats-package.relationships+xml"/>
  <Override PartName="/ppt/slides/_rels/slide7.xml.rels" ContentType="application/vnd.openxmlformats-package.relationships+xml"/>
  <Override PartName="/ppt/slides/_rels/slide1.xml.rels" ContentType="application/vnd.openxmlformats-package.relationships+xml"/>
  <Override PartName="/ppt/slides/_rels/slide85.xml.rels" ContentType="application/vnd.openxmlformats-package.relationships+xml"/>
  <Override PartName="/ppt/slides/_rels/slide32.xml.rels" ContentType="application/vnd.openxmlformats-package.relationships+xml"/>
  <Override PartName="/ppt/slides/_rels/slide57.xml.rels" ContentType="application/vnd.openxmlformats-package.relationships+xml"/>
  <Override PartName="/ppt/slides/_rels/slide61.xml.rels" ContentType="application/vnd.openxmlformats-package.relationships+xml"/>
  <Override PartName="/ppt/slides/_rels/slide20.xml.rels" ContentType="application/vnd.openxmlformats-package.relationships+xml"/>
  <Override PartName="/ppt/slides/_rels/slide16.xml.rels" ContentType="application/vnd.openxmlformats-package.relationships+xml"/>
  <Override PartName="/ppt/slides/_rels/slide19.xml.rels" ContentType="application/vnd.openxmlformats-package.relationships+xml"/>
  <Override PartName="/ppt/slides/_rels/slide23.xml.rels" ContentType="application/vnd.openxmlformats-package.relationships+xml"/>
  <Override PartName="/ppt/slides/_rels/slide84.xml.rels" ContentType="application/vnd.openxmlformats-package.relationships+xml"/>
  <Override PartName="/ppt/slides/_rels/slide31.xml.rels" ContentType="application/vnd.openxmlformats-package.relationships+xml"/>
  <Override PartName="/ppt/slides/_rels/slide15.xml.rels" ContentType="application/vnd.openxmlformats-package.relationships+xml"/>
  <Override PartName="/ppt/slides/_rels/slide24.xml.rels" ContentType="application/vnd.openxmlformats-package.relationships+xml"/>
  <Override PartName="/ppt/slides/_rels/slide11.xml.rels" ContentType="application/vnd.openxmlformats-package.relationships+xml"/>
  <Override PartName="/ppt/slides/_rels/slide17.xml.rels" ContentType="application/vnd.openxmlformats-package.relationships+xml"/>
  <Override PartName="/ppt/slides/_rels/slide21.xml.rels" ContentType="application/vnd.openxmlformats-package.relationships+xml"/>
  <Override PartName="/ppt/slides/_rels/slide26.xml.rels" ContentType="application/vnd.openxmlformats-package.relationships+xml"/>
  <Override PartName="/ppt/slides/_rels/slide80.xml.rels" ContentType="application/vnd.openxmlformats-package.relationships+xml"/>
  <Override PartName="/ppt/slides/_rels/slide73.xml.rels" ContentType="application/vnd.openxmlformats-package.relationships+xml"/>
  <Override PartName="/ppt/slides/_rels/slide69.xml.rels" ContentType="application/vnd.openxmlformats-package.relationships+xml"/>
  <Override PartName="/ppt/slides/_rels/slide8.xml.rels" ContentType="application/vnd.openxmlformats-package.relationships+xml"/>
  <Override PartName="/ppt/slides/_rels/slide43.xml.rels" ContentType="application/vnd.openxmlformats-package.relationships+xml"/>
  <Override PartName="/ppt/slides/_rels/slide27.xml.rels" ContentType="application/vnd.openxmlformats-package.relationships+xml"/>
  <Override PartName="/ppt/slides/_rels/slide36.xml.rels" ContentType="application/vnd.openxmlformats-package.relationships+xml"/>
  <Override PartName="/ppt/slides/_rels/slide48.xml.rels" ContentType="application/vnd.openxmlformats-package.relationships+xml"/>
  <Override PartName="/ppt/slides/_rels/slide55.xml.rels" ContentType="application/vnd.openxmlformats-package.relationships+xml"/>
  <Override PartName="/ppt/slides/_rels/slide64.xml.rels" ContentType="application/vnd.openxmlformats-package.relationships+xml"/>
  <Override PartName="/ppt/slides/_rels/slide5.xml.rels" ContentType="application/vnd.openxmlformats-package.relationships+xml"/>
  <Override PartName="/ppt/slides/_rels/slide40.xml.rels" ContentType="application/vnd.openxmlformats-package.relationships+xml"/>
  <Override PartName="/ppt/slides/_rels/slide28.xml.rels" ContentType="application/vnd.openxmlformats-package.relationships+xml"/>
  <Override PartName="/ppt/slides/_rels/slide9.xml.rels" ContentType="application/vnd.openxmlformats-package.relationships+xml"/>
  <Override PartName="/ppt/slides/_rels/slide44.xml.rels" ContentType="application/vnd.openxmlformats-package.relationships+xml"/>
  <Override PartName="/ppt/slides/_rels/slide37.xml.rels" ContentType="application/vnd.openxmlformats-package.relationships+xml"/>
  <Override PartName="/ppt/slides/_rels/slide81.xml.rels" ContentType="application/vnd.openxmlformats-package.relationships+xml"/>
  <Override PartName="/ppt/slides/_rels/slide65.xml.rels" ContentType="application/vnd.openxmlformats-package.relationships+xml"/>
  <Override PartName="/ppt/slides/_rels/slide74.xml.rels" ContentType="application/vnd.openxmlformats-package.relationships+xml"/>
  <Override PartName="/ppt/slides/_rels/slide58.xml.rels" ContentType="application/vnd.openxmlformats-package.relationships+xml"/>
  <Override PartName="/ppt/slides/_rels/slide12.xml.rels" ContentType="application/vnd.openxmlformats-package.relationships+xml"/>
  <Override PartName="/ppt/slides/_rels/slide13.xml.rels" ContentType="application/vnd.openxmlformats-package.relationships+xml"/>
  <Override PartName="/ppt/slides/_rels/slide54.xml.rels" ContentType="application/vnd.openxmlformats-package.relationships+xml"/>
  <Override PartName="/ppt/slides/_rels/slide63.xml.rels" ContentType="application/vnd.openxmlformats-package.relationships+xml"/>
  <Override PartName="/ppt/slides/_rels/slide70.xml.rels" ContentType="application/vnd.openxmlformats-package.relationships+xml"/>
  <Override PartName="/ppt/slides/_rels/slide47.xml.rels" ContentType="application/vnd.openxmlformats-package.relationships+xml"/>
  <Override PartName="/ppt/slides/_rels/slide4.xml.rels" ContentType="application/vnd.openxmlformats-package.relationships+xml"/>
  <Override PartName="/ppt/slides/_rels/slide35.xml.rels" ContentType="application/vnd.openxmlformats-package.relationships+xml"/>
  <Override PartName="/ppt/slides/_rels/slide51.xml.rels" ContentType="application/vnd.openxmlformats-package.relationships+xml"/>
  <Override PartName="/ppt/slides/_rels/slide53.xml.rels" ContentType="application/vnd.openxmlformats-package.relationships+xml"/>
  <Override PartName="/ppt/slides/_rels/slide62.xml.rels" ContentType="application/vnd.openxmlformats-package.relationships+xml"/>
  <Override PartName="/ppt/slides/_rels/slide46.xml.rels" ContentType="application/vnd.openxmlformats-package.relationships+xml"/>
  <Override PartName="/ppt/slides/_rels/slide49.xml.rels" ContentType="application/vnd.openxmlformats-package.relationships+xml"/>
  <Override PartName="/ppt/slides/_rels/slide34.xml.rels" ContentType="application/vnd.openxmlformats-package.relationships+xml"/>
  <Override PartName="/ppt/slides/_rels/slide50.xml.rels" ContentType="application/vnd.openxmlformats-package.relationships+xml"/>
  <Override PartName="/ppt/slides/_rels/slide52.xml.rels" ContentType="application/vnd.openxmlformats-package.relationships+xml"/>
  <Override PartName="/ppt/slides/_rels/slide76.xml.rels" ContentType="application/vnd.openxmlformats-package.relationships+xml"/>
  <Override PartName="/ppt/slides/_rels/slide14.xml.rels" ContentType="application/vnd.openxmlformats-package.relationships+xml"/>
  <Override PartName="/ppt/slides/_rels/slide33.xml.rels" ContentType="application/vnd.openxmlformats-package.relationships+xml"/>
  <Override PartName="/ppt/slides/_rels/slide29.xml.rels" ContentType="application/vnd.openxmlformats-package.relationships+xml"/>
  <Override PartName="/ppt/slides/_rels/slide45.xml.rels" ContentType="application/vnd.openxmlformats-package.relationships+xml"/>
  <Override PartName="/ppt/slides/_rels/slide38.xml.rels" ContentType="application/vnd.openxmlformats-package.relationships+xml"/>
  <Override PartName="/ppt/slides/_rels/slide39.xml.rels" ContentType="application/vnd.openxmlformats-package.relationships+xml"/>
  <Override PartName="/ppt/slides/_rels/slide66.xml.rels" ContentType="application/vnd.openxmlformats-package.relationships+xml"/>
  <Override PartName="/ppt/slides/_rels/slide56.xml.rels" ContentType="application/vnd.openxmlformats-package.relationships+xml"/>
  <Override PartName="/ppt/slides/_rels/slide60.xml.rels" ContentType="application/vnd.openxmlformats-package.relationships+xml"/>
  <Override PartName="/ppt/slides/_rels/slide75.xml.rels" ContentType="application/vnd.openxmlformats-package.relationships+xml"/>
  <Override PartName="/ppt/slides/_rels/slide82.xml.rels" ContentType="application/vnd.openxmlformats-package.relationships+xml"/>
  <Override PartName="/ppt/slides/_rels/slide25.xml.rels" ContentType="application/vnd.openxmlformats-package.relationships+xml"/>
  <Override PartName="/ppt/slides/_rels/slide59.xml.rels" ContentType="application/vnd.openxmlformats-package.relationships+xml"/>
  <Override PartName="/ppt/slides/_rels/slide10.xml.rels" ContentType="application/vnd.openxmlformats-package.relationships+xml"/>
  <Override PartName="/ppt/slides/_rels/slide78.xml.rels" ContentType="application/vnd.openxmlformats-package.relationships+xml"/>
  <Override PartName="/ppt/slides/_rels/slide3.xml.rels" ContentType="application/vnd.openxmlformats-package.relationships+xml"/>
  <Override PartName="/ppt/slides/_rels/slide87.xml.rels" ContentType="application/vnd.openxmlformats-package.relationships+xml"/>
  <Override PartName="/ppt/slides/_rels/slide68.xml.rels" ContentType="application/vnd.openxmlformats-package.relationships+xml"/>
  <Override PartName="/ppt/slides/_rels/slide72.xml.rels" ContentType="application/vnd.openxmlformats-package.relationships+xml"/>
  <Override PartName="/ppt/slides/_rels/slide77.xml.rels" ContentType="application/vnd.openxmlformats-package.relationships+xml"/>
  <Override PartName="/ppt/slides/_rels/slide2.xml.rels" ContentType="application/vnd.openxmlformats-package.relationships+xml"/>
  <Override PartName="/ppt/slides/_rels/slide86.xml.rels" ContentType="application/vnd.openxmlformats-package.relationships+xml"/>
  <Override PartName="/ppt/slides/_rels/slide67.xml.rels" ContentType="application/vnd.openxmlformats-package.relationships+xml"/>
  <Override PartName="/ppt/slides/_rels/slide71.xml.rels" ContentType="application/vnd.openxmlformats-package.relationships+xml"/>
  <Override PartName="/ppt/slides/_rels/slide88.xml.rels" ContentType="application/vnd.openxmlformats-package.relationships+xml"/>
  <Override PartName="/ppt/slides/slide13.xml" ContentType="application/vnd.openxmlformats-officedocument.presentationml.slide+xml"/>
  <Override PartName="/ppt/slides/slide6.xml" ContentType="application/vnd.openxmlformats-officedocument.presentationml.slide+xml"/>
  <Override PartName="/ppt/slides/slide49.xml" ContentType="application/vnd.openxmlformats-officedocument.presentationml.slide+xml"/>
  <Override PartName="/ppt/slides/slide12.xml" ContentType="application/vnd.openxmlformats-officedocument.presentationml.slide+xml"/>
  <Override PartName="/ppt/slides/slide5.xml" ContentType="application/vnd.openxmlformats-officedocument.presentationml.slide+xml"/>
  <Override PartName="/ppt/slides/slide44.xml" ContentType="application/vnd.openxmlformats-officedocument.presentationml.slide+xml"/>
  <Override PartName="/ppt/slides/slide9.xml" ContentType="application/vnd.openxmlformats-officedocument.presentationml.slide+xml"/>
  <Override PartName="/ppt/slides/slide16.xml" ContentType="application/vnd.openxmlformats-officedocument.presentationml.slide+xml"/>
  <Override PartName="/ppt/slides/slide81.xml" ContentType="application/vnd.openxmlformats-officedocument.presentationml.slide+xml"/>
  <Override PartName="/ppt/slides/slide48.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25.xml" ContentType="application/vnd.openxmlformats-officedocument.presentationml.slide+xml"/>
  <Override PartName="/ppt/slides/slide62.xml" ContentType="application/vnd.openxmlformats-officedocument.presentationml.slide+xml"/>
  <Override PartName="/ppt/slides/slide26.xml" ContentType="application/vnd.openxmlformats-officedocument.presentationml.slide+xml"/>
  <Override PartName="/ppt/slides/slide63.xml" ContentType="application/vnd.openxmlformats-officedocument.presentationml.slide+xml"/>
  <Override PartName="/ppt/slides/slide27.xml" ContentType="application/vnd.openxmlformats-officedocument.presentationml.slide+xml"/>
  <Override PartName="/ppt/slides/slide64.xml" ContentType="application/vnd.openxmlformats-officedocument.presentationml.slide+xml"/>
  <Override PartName="/ppt/slides/slide28.xml" ContentType="application/vnd.openxmlformats-officedocument.presentationml.slide+xml"/>
  <Override PartName="/ppt/slides/slide70.xml" ContentType="application/vnd.openxmlformats-officedocument.presentationml.slide+xml"/>
  <Override PartName="/ppt/slides/slide65.xml" ContentType="application/vnd.openxmlformats-officedocument.presentationml.slide+xml"/>
  <Override PartName="/ppt/slides/slide29.xml" ContentType="application/vnd.openxmlformats-officedocument.presentationml.slide+xml"/>
  <Override PartName="/ppt/slides/slide71.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88.xml" ContentType="application/vnd.openxmlformats-officedocument.presentationml.slide+xml"/>
  <Override PartName="/ppt/slides/slide76.xml" ContentType="application/vnd.openxmlformats-officedocument.presentationml.slide+xml"/>
  <Override PartName="/ppt/slides/slide8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slides/slide85.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slides/slide79.xml" ContentType="application/vnd.openxmlformats-officedocument.presentationml.slide+xml"/>
  <Override PartName="/ppt/slides/slide42.xml" ContentType="application/vnd.openxmlformats-officedocument.presentationml.slide+xml"/>
  <Override PartName="/ppt/slides/slide78.xml" ContentType="application/vnd.openxmlformats-officedocument.presentationml.slide+xml"/>
  <Override PartName="/ppt/slides/slide41.xml" ContentType="application/vnd.openxmlformats-officedocument.presentationml.slide+xml"/>
  <Override PartName="/ppt/slides/slide77.xml" ContentType="application/vnd.openxmlformats-officedocument.presentationml.slide+xml"/>
  <Override PartName="/ppt/slides/slide40.xml" ContentType="application/vnd.openxmlformats-officedocument.presentationml.slide+xml"/>
  <Override PartName="/ppt/slides/slide72.xml" ContentType="application/vnd.openxmlformats-officedocument.presentationml.slide+xml"/>
  <Override PartName="/ppt/slides/slide69.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59.xml" ContentType="application/vnd.openxmlformats-officedocument.presentationml.slide+xml"/>
  <Override PartName="/ppt/slides/slide21.xml" ContentType="application/vnd.openxmlformats-officedocument.presentationml.slide+xml"/>
  <Override PartName="/ppt/slides/slide58.xml" ContentType="application/vnd.openxmlformats-officedocument.presentationml.slide+xml"/>
  <Override PartName="/ppt/slides/slide19.xml" ContentType="application/vnd.openxmlformats-officedocument.presentationml.slide+xml"/>
  <Override PartName="/ppt/slides/slide84.xml" ContentType="application/vnd.openxmlformats-officedocument.presentationml.slide+xml"/>
  <Override PartName="/ppt/slides/slide20.xml" ContentType="application/vnd.openxmlformats-officedocument.presentationml.slide+xml"/>
  <Override PartName="/ppt/slides/slide57.xml" ContentType="application/vnd.openxmlformats-officedocument.presentationml.slide+xml"/>
  <Override PartName="/ppt/slides/slide18.xml" ContentType="application/vnd.openxmlformats-officedocument.presentationml.slide+xml"/>
  <Override PartName="/ppt/slides/slide83.xml" ContentType="application/vnd.openxmlformats-officedocument.presentationml.slide+xml"/>
  <Override PartName="/ppt/slides/slide82.xml" ContentType="application/vnd.openxmlformats-officedocument.presentationml.slide+xml"/>
  <Override PartName="/ppt/slides/slide17.xml" ContentType="application/vnd.openxmlformats-officedocument.presentationml.slide+xml"/>
  <Override PartName="/ppt/slides/slide7.xml" ContentType="application/vnd.openxmlformats-officedocument.presentationml.slide+xml"/>
  <Override PartName="/ppt/slides/slide14.xml" ContentType="application/vnd.openxmlformats-officedocument.presentationml.slide+xml"/>
  <Override PartName="/ppt/slides/slide3.xml" ContentType="application/vnd.openxmlformats-officedocument.presentationml.slide+xml"/>
  <Override PartName="/ppt/slides/slide10.xml" ContentType="application/vnd.openxmlformats-officedocument.presentationml.slide+xml"/>
  <Override PartName="/ppt/slides/slide47.xml" ContentType="application/vnd.openxmlformats-officedocument.presentationml.slide+xml"/>
  <Override PartName="/ppt/slides/slide80.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43.xml" ContentType="application/vnd.openxmlformats-officedocument.presentationml.slide+xml"/>
  <Override PartName="/ppt/slides/slide4.xml" ContentType="application/vnd.openxmlformats-officedocument.presentationml.slide+xml"/>
  <Override PartName="/ppt/slides/slide11.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 id="2147483687" r:id="rId5"/>
    <p:sldMasterId id="2147483700" r:id="rId6"/>
    <p:sldMasterId id="2147483713" r:id="rId7"/>
    <p:sldMasterId id="2147483726"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 id="293" r:id="rId47"/>
    <p:sldId id="294" r:id="rId48"/>
    <p:sldId id="295" r:id="rId49"/>
    <p:sldId id="296" r:id="rId50"/>
    <p:sldId id="297" r:id="rId51"/>
    <p:sldId id="298" r:id="rId52"/>
    <p:sldId id="299" r:id="rId53"/>
    <p:sldId id="300" r:id="rId54"/>
    <p:sldId id="301" r:id="rId55"/>
    <p:sldId id="302" r:id="rId56"/>
    <p:sldId id="303" r:id="rId57"/>
    <p:sldId id="304" r:id="rId58"/>
    <p:sldId id="305" r:id="rId59"/>
    <p:sldId id="306" r:id="rId60"/>
    <p:sldId id="307" r:id="rId61"/>
    <p:sldId id="308" r:id="rId62"/>
    <p:sldId id="309" r:id="rId63"/>
    <p:sldId id="310" r:id="rId64"/>
    <p:sldId id="311" r:id="rId65"/>
    <p:sldId id="312" r:id="rId66"/>
    <p:sldId id="313" r:id="rId67"/>
    <p:sldId id="314" r:id="rId68"/>
    <p:sldId id="315" r:id="rId69"/>
    <p:sldId id="316" r:id="rId70"/>
    <p:sldId id="317" r:id="rId71"/>
    <p:sldId id="318" r:id="rId72"/>
    <p:sldId id="319" r:id="rId73"/>
    <p:sldId id="320" r:id="rId74"/>
    <p:sldId id="321" r:id="rId75"/>
    <p:sldId id="322"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7" r:id="rId91"/>
    <p:sldId id="338" r:id="rId92"/>
    <p:sldId id="339" r:id="rId93"/>
    <p:sldId id="340" r:id="rId94"/>
    <p:sldId id="341" r:id="rId95"/>
    <p:sldId id="342" r:id="rId96"/>
    <p:sldId id="343" r:id="rId97"/>
  </p:sldIdLst>
  <p:sldSz cx="12192000" cy="6858000"/>
  <p:notesSz cx="6858000" cy="91440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6" Type="http://schemas.openxmlformats.org/officeDocument/2006/relationships/slideMaster" Target="slideMasters/slideMaster5.xml"/><Relationship Id="rId7" Type="http://schemas.openxmlformats.org/officeDocument/2006/relationships/slideMaster" Target="slideMasters/slideMaster6.xml"/><Relationship Id="rId8" Type="http://schemas.openxmlformats.org/officeDocument/2006/relationships/slideMaster" Target="slideMasters/slideMaster7.xml"/><Relationship Id="rId9" Type="http://schemas.openxmlformats.org/officeDocument/2006/relationships/notesMaster" Target="notesMasters/notesMaster1.xml"/><Relationship Id="rId10" Type="http://schemas.openxmlformats.org/officeDocument/2006/relationships/slide" Target="slides/slide1.xml"/><Relationship Id="rId11" Type="http://schemas.openxmlformats.org/officeDocument/2006/relationships/slide" Target="slides/slide2.xml"/><Relationship Id="rId12" Type="http://schemas.openxmlformats.org/officeDocument/2006/relationships/slide" Target="slides/slide3.xml"/><Relationship Id="rId13" Type="http://schemas.openxmlformats.org/officeDocument/2006/relationships/slide" Target="slides/slide4.xml"/><Relationship Id="rId14" Type="http://schemas.openxmlformats.org/officeDocument/2006/relationships/slide" Target="slides/slide5.xml"/><Relationship Id="rId15" Type="http://schemas.openxmlformats.org/officeDocument/2006/relationships/slide" Target="slides/slide6.xml"/><Relationship Id="rId16" Type="http://schemas.openxmlformats.org/officeDocument/2006/relationships/slide" Target="slides/slide7.xml"/><Relationship Id="rId17" Type="http://schemas.openxmlformats.org/officeDocument/2006/relationships/slide" Target="slides/slide8.xml"/><Relationship Id="rId18" Type="http://schemas.openxmlformats.org/officeDocument/2006/relationships/slide" Target="slides/slide9.xml"/><Relationship Id="rId19" Type="http://schemas.openxmlformats.org/officeDocument/2006/relationships/slide" Target="slides/slide10.xml"/><Relationship Id="rId20" Type="http://schemas.openxmlformats.org/officeDocument/2006/relationships/slide" Target="slides/slide11.xml"/><Relationship Id="rId21" Type="http://schemas.openxmlformats.org/officeDocument/2006/relationships/slide" Target="slides/slide12.xml"/><Relationship Id="rId22" Type="http://schemas.openxmlformats.org/officeDocument/2006/relationships/slide" Target="slides/slide13.xml"/><Relationship Id="rId23" Type="http://schemas.openxmlformats.org/officeDocument/2006/relationships/slide" Target="slides/slide14.xml"/><Relationship Id="rId24" Type="http://schemas.openxmlformats.org/officeDocument/2006/relationships/slide" Target="slides/slide15.xml"/><Relationship Id="rId25" Type="http://schemas.openxmlformats.org/officeDocument/2006/relationships/slide" Target="slides/slide16.xml"/><Relationship Id="rId26" Type="http://schemas.openxmlformats.org/officeDocument/2006/relationships/slide" Target="slides/slide17.xml"/><Relationship Id="rId27" Type="http://schemas.openxmlformats.org/officeDocument/2006/relationships/slide" Target="slides/slide18.xml"/><Relationship Id="rId28" Type="http://schemas.openxmlformats.org/officeDocument/2006/relationships/slide" Target="slides/slide19.xml"/><Relationship Id="rId29" Type="http://schemas.openxmlformats.org/officeDocument/2006/relationships/slide" Target="slides/slide20.xml"/><Relationship Id="rId30" Type="http://schemas.openxmlformats.org/officeDocument/2006/relationships/slide" Target="slides/slide21.xml"/><Relationship Id="rId31" Type="http://schemas.openxmlformats.org/officeDocument/2006/relationships/slide" Target="slides/slide22.xml"/><Relationship Id="rId32" Type="http://schemas.openxmlformats.org/officeDocument/2006/relationships/slide" Target="slides/slide23.xml"/><Relationship Id="rId33" Type="http://schemas.openxmlformats.org/officeDocument/2006/relationships/slide" Target="slides/slide24.xml"/><Relationship Id="rId34" Type="http://schemas.openxmlformats.org/officeDocument/2006/relationships/slide" Target="slides/slide25.xml"/><Relationship Id="rId35" Type="http://schemas.openxmlformats.org/officeDocument/2006/relationships/slide" Target="slides/slide26.xml"/><Relationship Id="rId36" Type="http://schemas.openxmlformats.org/officeDocument/2006/relationships/slide" Target="slides/slide27.xml"/><Relationship Id="rId37" Type="http://schemas.openxmlformats.org/officeDocument/2006/relationships/slide" Target="slides/slide28.xml"/><Relationship Id="rId38" Type="http://schemas.openxmlformats.org/officeDocument/2006/relationships/slide" Target="slides/slide29.xml"/><Relationship Id="rId39" Type="http://schemas.openxmlformats.org/officeDocument/2006/relationships/slide" Target="slides/slide30.xml"/><Relationship Id="rId40" Type="http://schemas.openxmlformats.org/officeDocument/2006/relationships/slide" Target="slides/slide31.xml"/><Relationship Id="rId41" Type="http://schemas.openxmlformats.org/officeDocument/2006/relationships/slide" Target="slides/slide32.xml"/><Relationship Id="rId42" Type="http://schemas.openxmlformats.org/officeDocument/2006/relationships/slide" Target="slides/slide33.xml"/><Relationship Id="rId43" Type="http://schemas.openxmlformats.org/officeDocument/2006/relationships/slide" Target="slides/slide34.xml"/><Relationship Id="rId44" Type="http://schemas.openxmlformats.org/officeDocument/2006/relationships/slide" Target="slides/slide35.xml"/><Relationship Id="rId45" Type="http://schemas.openxmlformats.org/officeDocument/2006/relationships/slide" Target="slides/slide36.xml"/><Relationship Id="rId46" Type="http://schemas.openxmlformats.org/officeDocument/2006/relationships/slide" Target="slides/slide37.xml"/><Relationship Id="rId47" Type="http://schemas.openxmlformats.org/officeDocument/2006/relationships/slide" Target="slides/slide38.xml"/><Relationship Id="rId48" Type="http://schemas.openxmlformats.org/officeDocument/2006/relationships/slide" Target="slides/slide39.xml"/><Relationship Id="rId49" Type="http://schemas.openxmlformats.org/officeDocument/2006/relationships/slide" Target="slides/slide40.xml"/><Relationship Id="rId50" Type="http://schemas.openxmlformats.org/officeDocument/2006/relationships/slide" Target="slides/slide41.xml"/><Relationship Id="rId51" Type="http://schemas.openxmlformats.org/officeDocument/2006/relationships/slide" Target="slides/slide42.xml"/><Relationship Id="rId52" Type="http://schemas.openxmlformats.org/officeDocument/2006/relationships/slide" Target="slides/slide43.xml"/><Relationship Id="rId53" Type="http://schemas.openxmlformats.org/officeDocument/2006/relationships/slide" Target="slides/slide44.xml"/><Relationship Id="rId54" Type="http://schemas.openxmlformats.org/officeDocument/2006/relationships/slide" Target="slides/slide45.xml"/><Relationship Id="rId55" Type="http://schemas.openxmlformats.org/officeDocument/2006/relationships/slide" Target="slides/slide46.xml"/><Relationship Id="rId56" Type="http://schemas.openxmlformats.org/officeDocument/2006/relationships/slide" Target="slides/slide47.xml"/><Relationship Id="rId57" Type="http://schemas.openxmlformats.org/officeDocument/2006/relationships/slide" Target="slides/slide48.xml"/><Relationship Id="rId58" Type="http://schemas.openxmlformats.org/officeDocument/2006/relationships/slide" Target="slides/slide49.xml"/><Relationship Id="rId59" Type="http://schemas.openxmlformats.org/officeDocument/2006/relationships/slide" Target="slides/slide50.xml"/><Relationship Id="rId60" Type="http://schemas.openxmlformats.org/officeDocument/2006/relationships/slide" Target="slides/slide51.xml"/><Relationship Id="rId61" Type="http://schemas.openxmlformats.org/officeDocument/2006/relationships/slide" Target="slides/slide52.xml"/><Relationship Id="rId62" Type="http://schemas.openxmlformats.org/officeDocument/2006/relationships/slide" Target="slides/slide53.xml"/><Relationship Id="rId63" Type="http://schemas.openxmlformats.org/officeDocument/2006/relationships/slide" Target="slides/slide54.xml"/><Relationship Id="rId64" Type="http://schemas.openxmlformats.org/officeDocument/2006/relationships/slide" Target="slides/slide55.xml"/><Relationship Id="rId65" Type="http://schemas.openxmlformats.org/officeDocument/2006/relationships/slide" Target="slides/slide56.xml"/><Relationship Id="rId66" Type="http://schemas.openxmlformats.org/officeDocument/2006/relationships/slide" Target="slides/slide57.xml"/><Relationship Id="rId67" Type="http://schemas.openxmlformats.org/officeDocument/2006/relationships/slide" Target="slides/slide58.xml"/><Relationship Id="rId68" Type="http://schemas.openxmlformats.org/officeDocument/2006/relationships/slide" Target="slides/slide59.xml"/><Relationship Id="rId69" Type="http://schemas.openxmlformats.org/officeDocument/2006/relationships/slide" Target="slides/slide60.xml"/><Relationship Id="rId70" Type="http://schemas.openxmlformats.org/officeDocument/2006/relationships/slide" Target="slides/slide61.xml"/><Relationship Id="rId71" Type="http://schemas.openxmlformats.org/officeDocument/2006/relationships/slide" Target="slides/slide62.xml"/><Relationship Id="rId72" Type="http://schemas.openxmlformats.org/officeDocument/2006/relationships/slide" Target="slides/slide63.xml"/><Relationship Id="rId73" Type="http://schemas.openxmlformats.org/officeDocument/2006/relationships/slide" Target="slides/slide64.xml"/><Relationship Id="rId74" Type="http://schemas.openxmlformats.org/officeDocument/2006/relationships/slide" Target="slides/slide65.xml"/><Relationship Id="rId75" Type="http://schemas.openxmlformats.org/officeDocument/2006/relationships/slide" Target="slides/slide66.xml"/><Relationship Id="rId76" Type="http://schemas.openxmlformats.org/officeDocument/2006/relationships/slide" Target="slides/slide67.xml"/><Relationship Id="rId77" Type="http://schemas.openxmlformats.org/officeDocument/2006/relationships/slide" Target="slides/slide68.xml"/><Relationship Id="rId78" Type="http://schemas.openxmlformats.org/officeDocument/2006/relationships/slide" Target="slides/slide69.xml"/><Relationship Id="rId79" Type="http://schemas.openxmlformats.org/officeDocument/2006/relationships/slide" Target="slides/slide70.xml"/><Relationship Id="rId80" Type="http://schemas.openxmlformats.org/officeDocument/2006/relationships/slide" Target="slides/slide71.xml"/><Relationship Id="rId81" Type="http://schemas.openxmlformats.org/officeDocument/2006/relationships/slide" Target="slides/slide72.xml"/><Relationship Id="rId82" Type="http://schemas.openxmlformats.org/officeDocument/2006/relationships/slide" Target="slides/slide73.xml"/><Relationship Id="rId83" Type="http://schemas.openxmlformats.org/officeDocument/2006/relationships/slide" Target="slides/slide74.xml"/><Relationship Id="rId84" Type="http://schemas.openxmlformats.org/officeDocument/2006/relationships/slide" Target="slides/slide75.xml"/><Relationship Id="rId85" Type="http://schemas.openxmlformats.org/officeDocument/2006/relationships/slide" Target="slides/slide76.xml"/><Relationship Id="rId86" Type="http://schemas.openxmlformats.org/officeDocument/2006/relationships/slide" Target="slides/slide77.xml"/><Relationship Id="rId87" Type="http://schemas.openxmlformats.org/officeDocument/2006/relationships/slide" Target="slides/slide78.xml"/><Relationship Id="rId88" Type="http://schemas.openxmlformats.org/officeDocument/2006/relationships/slide" Target="slides/slide79.xml"/><Relationship Id="rId89" Type="http://schemas.openxmlformats.org/officeDocument/2006/relationships/slide" Target="slides/slide80.xml"/><Relationship Id="rId90" Type="http://schemas.openxmlformats.org/officeDocument/2006/relationships/slide" Target="slides/slide81.xml"/><Relationship Id="rId91" Type="http://schemas.openxmlformats.org/officeDocument/2006/relationships/slide" Target="slides/slide82.xml"/><Relationship Id="rId92" Type="http://schemas.openxmlformats.org/officeDocument/2006/relationships/slide" Target="slides/slide83.xml"/><Relationship Id="rId93" Type="http://schemas.openxmlformats.org/officeDocument/2006/relationships/slide" Target="slides/slide84.xml"/><Relationship Id="rId94" Type="http://schemas.openxmlformats.org/officeDocument/2006/relationships/slide" Target="slides/slide85.xml"/><Relationship Id="rId95" Type="http://schemas.openxmlformats.org/officeDocument/2006/relationships/slide" Target="slides/slide86.xml"/><Relationship Id="rId96" Type="http://schemas.openxmlformats.org/officeDocument/2006/relationships/slide" Target="slides/slide87.xml"/><Relationship Id="rId97" Type="http://schemas.openxmlformats.org/officeDocument/2006/relationships/slide" Target="slides/slide88.xml"/><Relationship Id="rId98" Type="http://schemas.openxmlformats.org/officeDocument/2006/relationships/presProps" Target="presProps.xml"/>
</Relationships>
</file>

<file path=ppt/notesMasters/_rels/notesMaster1.xml.rels><?xml version="1.0" encoding="UTF-8"?>
<Relationships xmlns="http://schemas.openxmlformats.org/package/2006/relationships"><Relationship Id="rId1" Type="http://schemas.openxmlformats.org/officeDocument/2006/relationships/theme" Target="../theme/theme8.xml"/>
</Relationships>
</file>

<file path=ppt/notesMasters/notesMaster1.xml><?xml version="1.0" encoding="utf-8"?>
<p:notes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88" name="PlaceHolder 1"/>
          <p:cNvSpPr>
            <a:spLocks noGrp="1"/>
          </p:cNvSpPr>
          <p:nvPr>
            <p:ph type="sldImg"/>
          </p:nvPr>
        </p:nvSpPr>
        <p:spPr>
          <a:xfrm>
            <a:off x="533520" y="764280"/>
            <a:ext cx="6704640" cy="3771360"/>
          </a:xfrm>
          <a:prstGeom prst="rect">
            <a:avLst/>
          </a:prstGeom>
          <a:noFill/>
          <a:ln w="0">
            <a:noFill/>
          </a:ln>
        </p:spPr>
        <p:txBody>
          <a:bodyPr lIns="0" rIns="0" tIns="0" bIns="0" anchor="ctr">
            <a:noAutofit/>
          </a:bodyPr>
          <a:p>
            <a:pPr algn="ctr">
              <a:buNone/>
            </a:pPr>
            <a:r>
              <a:rPr b="0" lang="en-US" sz="4400" spc="-1" strike="noStrike">
                <a:latin typeface="Arial"/>
              </a:rPr>
              <a:t>Click to move the slide</a:t>
            </a:r>
            <a:endParaRPr b="0" lang="en-US" sz="4400" spc="-1" strike="noStrike">
              <a:latin typeface="Arial"/>
            </a:endParaRPr>
          </a:p>
        </p:txBody>
      </p:sp>
      <p:sp>
        <p:nvSpPr>
          <p:cNvPr id="289" name="PlaceHolder 2"/>
          <p:cNvSpPr>
            <a:spLocks noGrp="1"/>
          </p:cNvSpPr>
          <p:nvPr>
            <p:ph type="body"/>
          </p:nvPr>
        </p:nvSpPr>
        <p:spPr>
          <a:xfrm>
            <a:off x="777240" y="4777560"/>
            <a:ext cx="6217560" cy="4525920"/>
          </a:xfrm>
          <a:prstGeom prst="rect">
            <a:avLst/>
          </a:prstGeom>
          <a:noFill/>
          <a:ln w="0">
            <a:noFill/>
          </a:ln>
        </p:spPr>
        <p:txBody>
          <a:bodyPr lIns="0" rIns="0" tIns="0" bIns="0" anchor="t">
            <a:noAutofit/>
          </a:bodyPr>
          <a:p>
            <a:r>
              <a:rPr b="0" lang="en-US" sz="2000" spc="-1" strike="noStrike">
                <a:latin typeface="Arial"/>
              </a:rPr>
              <a:t>Click to edit the notes format</a:t>
            </a:r>
            <a:endParaRPr b="0" lang="en-US" sz="2000" spc="-1" strike="noStrike">
              <a:latin typeface="Arial"/>
            </a:endParaRPr>
          </a:p>
        </p:txBody>
      </p:sp>
      <p:sp>
        <p:nvSpPr>
          <p:cNvPr id="290" name="PlaceHolder 3"/>
          <p:cNvSpPr>
            <a:spLocks noGrp="1"/>
          </p:cNvSpPr>
          <p:nvPr>
            <p:ph type="hdr"/>
          </p:nvPr>
        </p:nvSpPr>
        <p:spPr>
          <a:xfrm>
            <a:off x="0" y="0"/>
            <a:ext cx="3372840" cy="502560"/>
          </a:xfrm>
          <a:prstGeom prst="rect">
            <a:avLst/>
          </a:prstGeom>
          <a:noFill/>
          <a:ln w="0">
            <a:noFill/>
          </a:ln>
        </p:spPr>
        <p:txBody>
          <a:bodyPr lIns="0" rIns="0" tIns="0" bIns="0" anchor="t">
            <a:noAutofit/>
          </a:bodyPr>
          <a:p>
            <a:r>
              <a:rPr b="0" lang="en-US" sz="1400" spc="-1" strike="noStrike">
                <a:latin typeface="Times New Roman"/>
              </a:rPr>
              <a:t>&lt;header&gt;</a:t>
            </a:r>
            <a:endParaRPr b="0" lang="en-US" sz="1400" spc="-1" strike="noStrike">
              <a:latin typeface="Times New Roman"/>
            </a:endParaRPr>
          </a:p>
        </p:txBody>
      </p:sp>
      <p:sp>
        <p:nvSpPr>
          <p:cNvPr id="291" name="PlaceHolder 4"/>
          <p:cNvSpPr>
            <a:spLocks noGrp="1"/>
          </p:cNvSpPr>
          <p:nvPr>
            <p:ph type="dt" idx="19"/>
          </p:nvPr>
        </p:nvSpPr>
        <p:spPr>
          <a:xfrm>
            <a:off x="4399200" y="0"/>
            <a:ext cx="3372840" cy="502560"/>
          </a:xfrm>
          <a:prstGeom prst="rect">
            <a:avLst/>
          </a:prstGeom>
          <a:noFill/>
          <a:ln w="0">
            <a:noFill/>
          </a:ln>
        </p:spPr>
        <p:txBody>
          <a:bodyPr lIns="0" rIns="0" tIns="0" bIns="0" anchor="t">
            <a:noAutofit/>
          </a:bodyPr>
          <a:lstStyle>
            <a:lvl1pPr algn="r">
              <a:buNone/>
              <a:defRPr b="0" lang="en-US" sz="1400" spc="-1" strike="noStrike">
                <a:latin typeface="Times New Roman"/>
              </a:defRPr>
            </a:lvl1pPr>
          </a:lstStyle>
          <a:p>
            <a:pPr algn="r">
              <a:buNone/>
            </a:pPr>
            <a:r>
              <a:rPr b="0" lang="en-US" sz="1400" spc="-1" strike="noStrike">
                <a:latin typeface="Times New Roman"/>
              </a:rPr>
              <a:t>&lt;date/time&gt;</a:t>
            </a:r>
            <a:endParaRPr b="0" lang="en-US" sz="1400" spc="-1" strike="noStrike">
              <a:latin typeface="Times New Roman"/>
            </a:endParaRPr>
          </a:p>
        </p:txBody>
      </p:sp>
      <p:sp>
        <p:nvSpPr>
          <p:cNvPr id="292" name="PlaceHolder 5"/>
          <p:cNvSpPr>
            <a:spLocks noGrp="1"/>
          </p:cNvSpPr>
          <p:nvPr>
            <p:ph type="ftr" idx="20"/>
          </p:nvPr>
        </p:nvSpPr>
        <p:spPr>
          <a:xfrm>
            <a:off x="0" y="9555480"/>
            <a:ext cx="3372840" cy="502560"/>
          </a:xfrm>
          <a:prstGeom prst="rect">
            <a:avLst/>
          </a:prstGeom>
          <a:noFill/>
          <a:ln w="0">
            <a:noFill/>
          </a:ln>
        </p:spPr>
        <p:txBody>
          <a:bodyPr lIns="0" rIns="0" tIns="0" bIns="0" anchor="b">
            <a:noAutofit/>
          </a:bodyPr>
          <a:lstStyle>
            <a:lvl1pPr>
              <a:defRPr b="0" lang="en-US" sz="1400" spc="-1" strike="noStrike">
                <a:latin typeface="Times New Roman"/>
              </a:defRPr>
            </a:lvl1pPr>
          </a:lstStyle>
          <a:p>
            <a:r>
              <a:rPr b="0" lang="en-US" sz="1400" spc="-1" strike="noStrike">
                <a:latin typeface="Times New Roman"/>
              </a:rPr>
              <a:t>&lt;footer&gt;</a:t>
            </a:r>
            <a:endParaRPr b="0" lang="en-US" sz="1400" spc="-1" strike="noStrike">
              <a:latin typeface="Times New Roman"/>
            </a:endParaRPr>
          </a:p>
        </p:txBody>
      </p:sp>
      <p:sp>
        <p:nvSpPr>
          <p:cNvPr id="293" name="PlaceHolder 6"/>
          <p:cNvSpPr>
            <a:spLocks noGrp="1"/>
          </p:cNvSpPr>
          <p:nvPr>
            <p:ph type="sldNum" idx="21"/>
          </p:nvPr>
        </p:nvSpPr>
        <p:spPr>
          <a:xfrm>
            <a:off x="4399200" y="9555480"/>
            <a:ext cx="3372840" cy="502560"/>
          </a:xfrm>
          <a:prstGeom prst="rect">
            <a:avLst/>
          </a:prstGeom>
          <a:noFill/>
          <a:ln w="0">
            <a:noFill/>
          </a:ln>
        </p:spPr>
        <p:txBody>
          <a:bodyPr lIns="0" rIns="0" tIns="0" bIns="0" anchor="b">
            <a:noAutofit/>
          </a:bodyPr>
          <a:lstStyle>
            <a:lvl1pPr algn="r">
              <a:buNone/>
              <a:defRPr b="0" lang="en-US" sz="1400" spc="-1" strike="noStrike">
                <a:latin typeface="Times New Roman"/>
              </a:defRPr>
            </a:lvl1pPr>
          </a:lstStyle>
          <a:p>
            <a:pPr algn="r">
              <a:buNone/>
            </a:pPr>
            <a:fld id="{5F8F335A-3680-42F9-B50D-63D70C439D09}" type="slidenum">
              <a:rPr b="0" lang="en-US" sz="1400" spc="-1" strike="noStrike">
                <a:latin typeface="Times New Roman"/>
              </a:rPr>
              <a:t>&lt;number&gt;</a:t>
            </a:fld>
            <a:endParaRPr b="0" lang="en-US" sz="1400" spc="-1" strike="noStrike">
              <a:latin typeface="Times New Roman"/>
            </a:endParaRPr>
          </a:p>
        </p:txBody>
      </p:sp>
    </p:spTree>
  </p:cSld>
  <p:clrMap bg1="lt1" bg2="lt2" tx1="dk1" tx2="dk2" accent1="accent1" accent2="accent2" accent3="accent3" accent4="accent4" accent5="accent5" accent6="accent6" hlink="hlink" folHlink="folHlink"/>
</p:notesMaster>
</file>

<file path=ppt/notesSlides/_rels/notesSlide14.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
</Relationships>
</file>

<file path=ppt/notesSlides/_rels/notesSlide15.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
</Relationships>
</file>

<file path=ppt/notesSlides/_rels/notesSlide16.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
</Relationships>
</file>

<file path=ppt/notesSlides/_rels/notesSlide19.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
</Relationships>
</file>

<file path=ppt/notesSlides/_rels/notesSlide24.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
</Relationships>
</file>

<file path=ppt/notesSlides/_rels/notesSlide33.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
</Relationships>
</file>

<file path=ppt/notesSlides/_rels/notesSlide44.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
</Relationships>
</file>

<file path=ppt/notesSlides/notesSlide1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9" name="PlaceHolder 1"/>
          <p:cNvSpPr>
            <a:spLocks noGrp="1"/>
          </p:cNvSpPr>
          <p:nvPr>
            <p:ph type="sldImg"/>
          </p:nvPr>
        </p:nvSpPr>
        <p:spPr>
          <a:xfrm>
            <a:off x="380880" y="685800"/>
            <a:ext cx="6094440" cy="3427560"/>
          </a:xfrm>
          <a:prstGeom prst="rect">
            <a:avLst/>
          </a:prstGeom>
          <a:ln w="0">
            <a:noFill/>
          </a:ln>
        </p:spPr>
      </p:sp>
      <p:sp>
        <p:nvSpPr>
          <p:cNvPr id="1770" name="PlaceHolder 2"/>
          <p:cNvSpPr>
            <a:spLocks noGrp="1"/>
          </p:cNvSpPr>
          <p:nvPr>
            <p:ph type="body"/>
          </p:nvPr>
        </p:nvSpPr>
        <p:spPr>
          <a:xfrm>
            <a:off x="685800" y="4343400"/>
            <a:ext cx="5484960" cy="4113360"/>
          </a:xfrm>
          <a:prstGeom prst="rect">
            <a:avLst/>
          </a:prstGeom>
          <a:noFill/>
          <a:ln w="0">
            <a:noFill/>
          </a:ln>
        </p:spPr>
        <p:txBody>
          <a:bodyPr lIns="0" rIns="0" tIns="0" bIns="0" anchor="t">
            <a:noAutofit/>
          </a:bodyPr>
          <a:p>
            <a:endParaRPr b="0" lang="en-US" sz="2000" spc="-1" strike="noStrike">
              <a:latin typeface="Arial"/>
            </a:endParaRPr>
          </a:p>
        </p:txBody>
      </p:sp>
      <p:sp>
        <p:nvSpPr>
          <p:cNvPr id="1771" name="PlaceHolder 3"/>
          <p:cNvSpPr>
            <a:spLocks noGrp="1"/>
          </p:cNvSpPr>
          <p:nvPr>
            <p:ph type="sldNum" idx="32"/>
          </p:nvPr>
        </p:nvSpPr>
        <p:spPr>
          <a:xfrm>
            <a:off x="3884760" y="8685360"/>
            <a:ext cx="2970360" cy="455760"/>
          </a:xfrm>
          <a:prstGeom prst="rect">
            <a:avLst/>
          </a:prstGeom>
          <a:noFill/>
          <a:ln w="0">
            <a:noFill/>
          </a:ln>
        </p:spPr>
        <p:txBody>
          <a:bodyPr lIns="0" rIns="0" tIns="0" bIns="0" anchor="b">
            <a:noAutofit/>
          </a:bodyPr>
          <a:lstStyle>
            <a:lvl1pPr algn="r">
              <a:lnSpc>
                <a:spcPct val="100000"/>
              </a:lnSpc>
              <a:buNone/>
              <a:defRPr b="0" lang="bg-BG" sz="1200" spc="-1" strike="noStrike">
                <a:latin typeface="Times New Roman"/>
              </a:defRPr>
            </a:lvl1pPr>
          </a:lstStyle>
          <a:p>
            <a:pPr algn="r">
              <a:lnSpc>
                <a:spcPct val="100000"/>
              </a:lnSpc>
              <a:buNone/>
            </a:pPr>
            <a:fld id="{15CA891C-0CD5-4320-893B-6A00F43BEA68}" type="slidenum">
              <a:rPr b="0" lang="bg-BG" sz="1200" spc="-1" strike="noStrike">
                <a:latin typeface="Times New Roman"/>
              </a:rPr>
              <a:t>74</a:t>
            </a:fld>
            <a:endParaRPr b="0" lang="en-US" sz="1200" spc="-1" strike="noStrike">
              <a:latin typeface="Times New Roman"/>
            </a:endParaRPr>
          </a:p>
        </p:txBody>
      </p:sp>
    </p:spTree>
  </p:cSld>
</p:notes>
</file>

<file path=ppt/notesSlides/notesSlide15.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2" name="PlaceHolder 1"/>
          <p:cNvSpPr>
            <a:spLocks noGrp="1"/>
          </p:cNvSpPr>
          <p:nvPr>
            <p:ph type="sldImg"/>
          </p:nvPr>
        </p:nvSpPr>
        <p:spPr>
          <a:xfrm>
            <a:off x="380880" y="685800"/>
            <a:ext cx="6094440" cy="3427560"/>
          </a:xfrm>
          <a:prstGeom prst="rect">
            <a:avLst/>
          </a:prstGeom>
          <a:ln w="0">
            <a:noFill/>
          </a:ln>
        </p:spPr>
      </p:sp>
      <p:sp>
        <p:nvSpPr>
          <p:cNvPr id="1773" name="PlaceHolder 2"/>
          <p:cNvSpPr>
            <a:spLocks noGrp="1"/>
          </p:cNvSpPr>
          <p:nvPr>
            <p:ph type="body"/>
          </p:nvPr>
        </p:nvSpPr>
        <p:spPr>
          <a:xfrm>
            <a:off x="685800" y="4343400"/>
            <a:ext cx="5484960" cy="4113360"/>
          </a:xfrm>
          <a:prstGeom prst="rect">
            <a:avLst/>
          </a:prstGeom>
          <a:noFill/>
          <a:ln w="0">
            <a:noFill/>
          </a:ln>
        </p:spPr>
        <p:txBody>
          <a:bodyPr lIns="0" rIns="0" tIns="0" bIns="0" anchor="t">
            <a:noAutofit/>
          </a:bodyPr>
          <a:p>
            <a:endParaRPr b="0" lang="en-US" sz="2000" spc="-1" strike="noStrike">
              <a:latin typeface="Arial"/>
            </a:endParaRPr>
          </a:p>
        </p:txBody>
      </p:sp>
      <p:sp>
        <p:nvSpPr>
          <p:cNvPr id="1774" name="PlaceHolder 3"/>
          <p:cNvSpPr>
            <a:spLocks noGrp="1"/>
          </p:cNvSpPr>
          <p:nvPr>
            <p:ph type="sldNum" idx="33"/>
          </p:nvPr>
        </p:nvSpPr>
        <p:spPr>
          <a:xfrm>
            <a:off x="3884760" y="8685360"/>
            <a:ext cx="2970360" cy="455760"/>
          </a:xfrm>
          <a:prstGeom prst="rect">
            <a:avLst/>
          </a:prstGeom>
          <a:noFill/>
          <a:ln w="0">
            <a:noFill/>
          </a:ln>
        </p:spPr>
        <p:txBody>
          <a:bodyPr lIns="0" rIns="0" tIns="0" bIns="0" anchor="b">
            <a:noAutofit/>
          </a:bodyPr>
          <a:lstStyle>
            <a:lvl1pPr algn="r">
              <a:lnSpc>
                <a:spcPct val="100000"/>
              </a:lnSpc>
              <a:buNone/>
              <a:defRPr b="0" lang="bg-BG" sz="1200" spc="-1" strike="noStrike">
                <a:latin typeface="Times New Roman"/>
              </a:defRPr>
            </a:lvl1pPr>
          </a:lstStyle>
          <a:p>
            <a:pPr algn="r">
              <a:lnSpc>
                <a:spcPct val="100000"/>
              </a:lnSpc>
              <a:buNone/>
            </a:pPr>
            <a:fld id="{A3D41157-EE44-4147-8553-A45280B79839}" type="slidenum">
              <a:rPr b="0" lang="bg-BG" sz="1200" spc="-1" strike="noStrike">
                <a:latin typeface="Times New Roman"/>
              </a:rPr>
              <a:t>74</a:t>
            </a:fld>
            <a:endParaRPr b="0" lang="en-US" sz="1200" spc="-1" strike="noStrike">
              <a:latin typeface="Times New Roman"/>
            </a:endParaRPr>
          </a:p>
        </p:txBody>
      </p:sp>
    </p:spTree>
  </p:cSld>
</p:notes>
</file>

<file path=ppt/notesSlides/notesSlide16.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5" name="PlaceHolder 1"/>
          <p:cNvSpPr>
            <a:spLocks noGrp="1"/>
          </p:cNvSpPr>
          <p:nvPr>
            <p:ph type="sldImg"/>
          </p:nvPr>
        </p:nvSpPr>
        <p:spPr>
          <a:xfrm>
            <a:off x="380880" y="685800"/>
            <a:ext cx="6094440" cy="3427560"/>
          </a:xfrm>
          <a:prstGeom prst="rect">
            <a:avLst/>
          </a:prstGeom>
          <a:ln w="0">
            <a:noFill/>
          </a:ln>
        </p:spPr>
      </p:sp>
      <p:sp>
        <p:nvSpPr>
          <p:cNvPr id="1776" name="PlaceHolder 2"/>
          <p:cNvSpPr>
            <a:spLocks noGrp="1"/>
          </p:cNvSpPr>
          <p:nvPr>
            <p:ph type="body"/>
          </p:nvPr>
        </p:nvSpPr>
        <p:spPr>
          <a:xfrm>
            <a:off x="685800" y="4343400"/>
            <a:ext cx="5484960" cy="4113360"/>
          </a:xfrm>
          <a:prstGeom prst="rect">
            <a:avLst/>
          </a:prstGeom>
          <a:noFill/>
          <a:ln w="0">
            <a:noFill/>
          </a:ln>
        </p:spPr>
        <p:txBody>
          <a:bodyPr lIns="0" rIns="0" tIns="0" bIns="0" anchor="t">
            <a:noAutofit/>
          </a:bodyPr>
          <a:p>
            <a:endParaRPr b="0" lang="en-US" sz="2000" spc="-1" strike="noStrike">
              <a:latin typeface="Arial"/>
            </a:endParaRPr>
          </a:p>
        </p:txBody>
      </p:sp>
      <p:sp>
        <p:nvSpPr>
          <p:cNvPr id="1777" name="PlaceHolder 3"/>
          <p:cNvSpPr>
            <a:spLocks noGrp="1"/>
          </p:cNvSpPr>
          <p:nvPr>
            <p:ph type="sldNum" idx="34"/>
          </p:nvPr>
        </p:nvSpPr>
        <p:spPr>
          <a:xfrm>
            <a:off x="3884760" y="8685360"/>
            <a:ext cx="2970360" cy="455760"/>
          </a:xfrm>
          <a:prstGeom prst="rect">
            <a:avLst/>
          </a:prstGeom>
          <a:noFill/>
          <a:ln w="0">
            <a:noFill/>
          </a:ln>
        </p:spPr>
        <p:txBody>
          <a:bodyPr lIns="0" rIns="0" tIns="0" bIns="0" anchor="b">
            <a:noAutofit/>
          </a:bodyPr>
          <a:lstStyle>
            <a:lvl1pPr algn="r">
              <a:lnSpc>
                <a:spcPct val="100000"/>
              </a:lnSpc>
              <a:buNone/>
              <a:defRPr b="0" lang="bg-BG" sz="1200" spc="-1" strike="noStrike">
                <a:latin typeface="Times New Roman"/>
              </a:defRPr>
            </a:lvl1pPr>
          </a:lstStyle>
          <a:p>
            <a:pPr algn="r">
              <a:lnSpc>
                <a:spcPct val="100000"/>
              </a:lnSpc>
              <a:buNone/>
            </a:pPr>
            <a:fld id="{E376FE7B-D5E0-4C72-B079-6977A3AE42CE}" type="slidenum">
              <a:rPr b="0" lang="bg-BG" sz="1200" spc="-1" strike="noStrike">
                <a:latin typeface="Times New Roman"/>
              </a:rPr>
              <a:t>74</a:t>
            </a:fld>
            <a:endParaRPr b="0" lang="en-US" sz="1200" spc="-1" strike="noStrike">
              <a:latin typeface="Times New Roman"/>
            </a:endParaRPr>
          </a:p>
        </p:txBody>
      </p:sp>
    </p:spTree>
  </p:cSld>
</p:notes>
</file>

<file path=ppt/notesSlides/notesSlide19.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78" name="PlaceHolder 1"/>
          <p:cNvSpPr>
            <a:spLocks noGrp="1"/>
          </p:cNvSpPr>
          <p:nvPr>
            <p:ph type="sldImg"/>
          </p:nvPr>
        </p:nvSpPr>
        <p:spPr>
          <a:xfrm>
            <a:off x="380880" y="685800"/>
            <a:ext cx="6094440" cy="3427560"/>
          </a:xfrm>
          <a:prstGeom prst="rect">
            <a:avLst/>
          </a:prstGeom>
          <a:ln w="0">
            <a:noFill/>
          </a:ln>
        </p:spPr>
      </p:sp>
      <p:sp>
        <p:nvSpPr>
          <p:cNvPr id="1779" name="PlaceHolder 2"/>
          <p:cNvSpPr>
            <a:spLocks noGrp="1"/>
          </p:cNvSpPr>
          <p:nvPr>
            <p:ph type="body"/>
          </p:nvPr>
        </p:nvSpPr>
        <p:spPr>
          <a:xfrm>
            <a:off x="685800" y="4343400"/>
            <a:ext cx="5484960" cy="4113360"/>
          </a:xfrm>
          <a:prstGeom prst="rect">
            <a:avLst/>
          </a:prstGeom>
          <a:noFill/>
          <a:ln w="0">
            <a:noFill/>
          </a:ln>
        </p:spPr>
        <p:txBody>
          <a:bodyPr lIns="0" rIns="0" tIns="0" bIns="0" anchor="t">
            <a:noAutofit/>
          </a:bodyPr>
          <a:p>
            <a:endParaRPr b="0" lang="en-US" sz="2000" spc="-1" strike="noStrike">
              <a:latin typeface="Arial"/>
            </a:endParaRPr>
          </a:p>
        </p:txBody>
      </p:sp>
      <p:sp>
        <p:nvSpPr>
          <p:cNvPr id="1780" name="PlaceHolder 3"/>
          <p:cNvSpPr>
            <a:spLocks noGrp="1"/>
          </p:cNvSpPr>
          <p:nvPr>
            <p:ph type="sldNum" idx="35"/>
          </p:nvPr>
        </p:nvSpPr>
        <p:spPr>
          <a:xfrm>
            <a:off x="3884760" y="8685360"/>
            <a:ext cx="2970360" cy="455760"/>
          </a:xfrm>
          <a:prstGeom prst="rect">
            <a:avLst/>
          </a:prstGeom>
          <a:noFill/>
          <a:ln w="0">
            <a:noFill/>
          </a:ln>
        </p:spPr>
        <p:txBody>
          <a:bodyPr lIns="0" rIns="0" tIns="0" bIns="0" anchor="b">
            <a:noAutofit/>
          </a:bodyPr>
          <a:lstStyle>
            <a:lvl1pPr algn="r">
              <a:lnSpc>
                <a:spcPct val="100000"/>
              </a:lnSpc>
              <a:buNone/>
              <a:defRPr b="0" lang="bg-BG" sz="1200" spc="-1" strike="noStrike">
                <a:solidFill>
                  <a:srgbClr val="000000"/>
                </a:solidFill>
                <a:latin typeface="+mn-lt"/>
                <a:ea typeface="+mn-ea"/>
              </a:defRPr>
            </a:lvl1pPr>
          </a:lstStyle>
          <a:p>
            <a:pPr algn="r">
              <a:lnSpc>
                <a:spcPct val="100000"/>
              </a:lnSpc>
              <a:buNone/>
            </a:pPr>
            <a:fld id="{52382051-6F58-4BBD-98C1-F06B2167CAF7}" type="slidenum">
              <a:rPr b="0" lang="bg-BG" sz="1200" spc="-1" strike="noStrike">
                <a:solidFill>
                  <a:srgbClr val="000000"/>
                </a:solidFill>
                <a:latin typeface="+mn-lt"/>
                <a:ea typeface="+mn-ea"/>
              </a:rPr>
              <a:t>74</a:t>
            </a:fld>
            <a:endParaRPr b="0" lang="en-US" sz="1200" spc="-1" strike="noStrike">
              <a:latin typeface="Times New Roman"/>
            </a:endParaRPr>
          </a:p>
        </p:txBody>
      </p:sp>
    </p:spTree>
  </p:cSld>
</p:notes>
</file>

<file path=ppt/notesSlides/notesSlide2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1" name="PlaceHolder 1"/>
          <p:cNvSpPr>
            <a:spLocks noGrp="1"/>
          </p:cNvSpPr>
          <p:nvPr>
            <p:ph type="sldImg"/>
          </p:nvPr>
        </p:nvSpPr>
        <p:spPr>
          <a:xfrm>
            <a:off x="2261880" y="684720"/>
            <a:ext cx="2332800" cy="3430080"/>
          </a:xfrm>
          <a:prstGeom prst="rect">
            <a:avLst/>
          </a:prstGeom>
          <a:ln w="0">
            <a:noFill/>
          </a:ln>
        </p:spPr>
      </p:sp>
      <p:sp>
        <p:nvSpPr>
          <p:cNvPr id="1782" name="PlaceHolder 2"/>
          <p:cNvSpPr>
            <a:spLocks noGrp="1"/>
          </p:cNvSpPr>
          <p:nvPr>
            <p:ph type="body"/>
          </p:nvPr>
        </p:nvSpPr>
        <p:spPr>
          <a:xfrm>
            <a:off x="685080" y="4343400"/>
            <a:ext cx="5486400" cy="4114440"/>
          </a:xfrm>
          <a:prstGeom prst="rect">
            <a:avLst/>
          </a:prstGeom>
          <a:noFill/>
          <a:ln w="0">
            <a:noFill/>
          </a:ln>
        </p:spPr>
        <p:txBody>
          <a:bodyPr lIns="0" rIns="0" tIns="0" bIns="0" anchor="t">
            <a:noAutofit/>
          </a:bodyPr>
          <a:p>
            <a:endParaRPr b="0" lang="en-US" sz="2000" spc="-1" strike="noStrike">
              <a:latin typeface="Arial"/>
            </a:endParaRPr>
          </a:p>
        </p:txBody>
      </p:sp>
      <p:sp>
        <p:nvSpPr>
          <p:cNvPr id="1783" name="PlaceHolder 3"/>
          <p:cNvSpPr>
            <a:spLocks noGrp="1"/>
          </p:cNvSpPr>
          <p:nvPr>
            <p:ph type="sldNum" idx="36"/>
          </p:nvPr>
        </p:nvSpPr>
        <p:spPr>
          <a:xfrm>
            <a:off x="3885120" y="8684280"/>
            <a:ext cx="2971440" cy="456120"/>
          </a:xfrm>
          <a:prstGeom prst="rect">
            <a:avLst/>
          </a:prstGeom>
          <a:noFill/>
          <a:ln w="0">
            <a:noFill/>
          </a:ln>
        </p:spPr>
        <p:txBody>
          <a:bodyPr lIns="0" rIns="0" tIns="0" bIns="0" anchor="b">
            <a:noAutofit/>
          </a:bodyPr>
          <a:lstStyle>
            <a:lvl1pPr algn="r">
              <a:lnSpc>
                <a:spcPct val="100000"/>
              </a:lnSpc>
              <a:buNone/>
              <a:defRPr b="0" lang="bg-BG" sz="1200" spc="-1" strike="noStrike">
                <a:latin typeface="Times New Roman"/>
              </a:defRPr>
            </a:lvl1pPr>
          </a:lstStyle>
          <a:p>
            <a:pPr algn="r">
              <a:lnSpc>
                <a:spcPct val="100000"/>
              </a:lnSpc>
              <a:buNone/>
            </a:pPr>
            <a:fld id="{A1CC526B-AD4C-4376-AEF1-66932C34DDEC}" type="slidenum">
              <a:rPr b="0" lang="bg-BG" sz="1200" spc="-1" strike="noStrike">
                <a:latin typeface="Times New Roman"/>
              </a:rPr>
              <a:t>74</a:t>
            </a:fld>
            <a:endParaRPr b="0" lang="en-US" sz="1200" spc="-1" strike="noStrike">
              <a:latin typeface="Times New Roman"/>
            </a:endParaRPr>
          </a:p>
        </p:txBody>
      </p:sp>
    </p:spTree>
  </p:cSld>
</p:notes>
</file>

<file path=ppt/notesSlides/notesSlide33.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4" name="PlaceHolder 1"/>
          <p:cNvSpPr>
            <a:spLocks noGrp="1"/>
          </p:cNvSpPr>
          <p:nvPr>
            <p:ph type="sldImg"/>
          </p:nvPr>
        </p:nvSpPr>
        <p:spPr>
          <a:xfrm>
            <a:off x="380880" y="685800"/>
            <a:ext cx="6094440" cy="3427560"/>
          </a:xfrm>
          <a:prstGeom prst="rect">
            <a:avLst/>
          </a:prstGeom>
          <a:ln w="0">
            <a:noFill/>
          </a:ln>
        </p:spPr>
      </p:sp>
      <p:sp>
        <p:nvSpPr>
          <p:cNvPr id="1785" name="PlaceHolder 2"/>
          <p:cNvSpPr>
            <a:spLocks noGrp="1"/>
          </p:cNvSpPr>
          <p:nvPr>
            <p:ph type="body"/>
          </p:nvPr>
        </p:nvSpPr>
        <p:spPr>
          <a:xfrm>
            <a:off x="685800" y="4343400"/>
            <a:ext cx="5484960" cy="4113360"/>
          </a:xfrm>
          <a:prstGeom prst="rect">
            <a:avLst/>
          </a:prstGeom>
          <a:noFill/>
          <a:ln w="0">
            <a:noFill/>
          </a:ln>
        </p:spPr>
        <p:txBody>
          <a:bodyPr lIns="0" rIns="0" tIns="0" bIns="0" anchor="t">
            <a:noAutofit/>
          </a:bodyPr>
          <a:p>
            <a:endParaRPr b="0" lang="en-US" sz="2000" spc="-1" strike="noStrike">
              <a:latin typeface="Arial"/>
            </a:endParaRPr>
          </a:p>
        </p:txBody>
      </p:sp>
      <p:sp>
        <p:nvSpPr>
          <p:cNvPr id="1786" name="PlaceHolder 3"/>
          <p:cNvSpPr>
            <a:spLocks noGrp="1"/>
          </p:cNvSpPr>
          <p:nvPr>
            <p:ph type="sldNum" idx="37"/>
          </p:nvPr>
        </p:nvSpPr>
        <p:spPr>
          <a:xfrm>
            <a:off x="3884760" y="8685360"/>
            <a:ext cx="2970360" cy="455760"/>
          </a:xfrm>
          <a:prstGeom prst="rect">
            <a:avLst/>
          </a:prstGeom>
          <a:noFill/>
          <a:ln w="0">
            <a:noFill/>
          </a:ln>
        </p:spPr>
        <p:txBody>
          <a:bodyPr lIns="0" rIns="0" tIns="0" bIns="0" anchor="b">
            <a:noAutofit/>
          </a:bodyPr>
          <a:lstStyle>
            <a:lvl1pPr algn="r">
              <a:lnSpc>
                <a:spcPct val="100000"/>
              </a:lnSpc>
              <a:buNone/>
              <a:defRPr b="0" lang="bg-BG" sz="1200" spc="-1" strike="noStrike">
                <a:latin typeface="Times New Roman"/>
              </a:defRPr>
            </a:lvl1pPr>
          </a:lstStyle>
          <a:p>
            <a:pPr algn="r">
              <a:lnSpc>
                <a:spcPct val="100000"/>
              </a:lnSpc>
              <a:buNone/>
            </a:pPr>
            <a:fld id="{D5A7990D-3F24-4B01-8C47-A885992181FB}" type="slidenum">
              <a:rPr b="0" lang="bg-BG" sz="1200" spc="-1" strike="noStrike">
                <a:latin typeface="Times New Roman"/>
              </a:rPr>
              <a:t>74</a:t>
            </a:fld>
            <a:endParaRPr b="0" lang="en-US" sz="1200" spc="-1" strike="noStrike">
              <a:latin typeface="Times New Roman"/>
            </a:endParaRPr>
          </a:p>
        </p:txBody>
      </p:sp>
    </p:spTree>
  </p:cSld>
</p:notes>
</file>

<file path=ppt/notesSlides/notesSlide44.xml><?xml version="1.0" encoding="utf-8"?>
<p:notes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87" name="PlaceHolder 1"/>
          <p:cNvSpPr>
            <a:spLocks noGrp="1"/>
          </p:cNvSpPr>
          <p:nvPr>
            <p:ph type="sldImg"/>
          </p:nvPr>
        </p:nvSpPr>
        <p:spPr>
          <a:xfrm>
            <a:off x="380880" y="685800"/>
            <a:ext cx="6094440" cy="3427560"/>
          </a:xfrm>
          <a:prstGeom prst="rect">
            <a:avLst/>
          </a:prstGeom>
          <a:ln w="0">
            <a:noFill/>
          </a:ln>
        </p:spPr>
      </p:sp>
      <p:sp>
        <p:nvSpPr>
          <p:cNvPr id="1788" name="PlaceHolder 2"/>
          <p:cNvSpPr>
            <a:spLocks noGrp="1"/>
          </p:cNvSpPr>
          <p:nvPr>
            <p:ph type="body"/>
          </p:nvPr>
        </p:nvSpPr>
        <p:spPr>
          <a:xfrm>
            <a:off x="685800" y="4343400"/>
            <a:ext cx="5484960" cy="4113360"/>
          </a:xfrm>
          <a:prstGeom prst="rect">
            <a:avLst/>
          </a:prstGeom>
          <a:noFill/>
          <a:ln w="0">
            <a:noFill/>
          </a:ln>
        </p:spPr>
        <p:txBody>
          <a:bodyPr lIns="0" rIns="0" tIns="0" bIns="0" anchor="t">
            <a:noAutofit/>
          </a:bodyPr>
          <a:p>
            <a:endParaRPr b="0" lang="en-US" sz="2000" spc="-1" strike="noStrike">
              <a:latin typeface="Arial"/>
            </a:endParaRPr>
          </a:p>
        </p:txBody>
      </p:sp>
      <p:sp>
        <p:nvSpPr>
          <p:cNvPr id="1789" name="PlaceHolder 3"/>
          <p:cNvSpPr>
            <a:spLocks noGrp="1"/>
          </p:cNvSpPr>
          <p:nvPr>
            <p:ph type="sldNum" idx="38"/>
          </p:nvPr>
        </p:nvSpPr>
        <p:spPr>
          <a:xfrm>
            <a:off x="3884760" y="8685360"/>
            <a:ext cx="2970360" cy="455760"/>
          </a:xfrm>
          <a:prstGeom prst="rect">
            <a:avLst/>
          </a:prstGeom>
          <a:noFill/>
          <a:ln w="0">
            <a:noFill/>
          </a:ln>
        </p:spPr>
        <p:txBody>
          <a:bodyPr lIns="0" rIns="0" tIns="0" bIns="0" anchor="b">
            <a:noAutofit/>
          </a:bodyPr>
          <a:lstStyle>
            <a:lvl1pPr algn="r">
              <a:lnSpc>
                <a:spcPct val="100000"/>
              </a:lnSpc>
              <a:buNone/>
              <a:defRPr b="0" lang="bg-BG" sz="1200" spc="-1" strike="noStrike">
                <a:latin typeface="Times New Roman"/>
              </a:defRPr>
            </a:lvl1pPr>
          </a:lstStyle>
          <a:p>
            <a:pPr algn="r">
              <a:lnSpc>
                <a:spcPct val="100000"/>
              </a:lnSpc>
              <a:buNone/>
            </a:pPr>
            <a:fld id="{D249C080-B293-42A4-8DD2-B91B1B52362F}" type="slidenum">
              <a:rPr b="0" lang="bg-BG" sz="1200" spc="-1" strike="noStrike">
                <a:latin typeface="Times New Roman"/>
              </a:rPr>
              <a:t>74</a:t>
            </a:fld>
            <a:endParaRPr b="0" lang="en-US" sz="1200" spc="-1" strike="noStrike">
              <a:latin typeface="Times New Roman"/>
            </a:endParaRPr>
          </a:p>
        </p:txBody>
      </p:sp>
    </p:spTree>
  </p:cSld>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4.xml"/>
</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5.xml"/>
</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7.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p>
            <a:r>
              <a:t>Footer</a:t>
            </a:r>
          </a:p>
        </p:txBody>
      </p:sp>
      <p:sp>
        <p:nvSpPr>
          <p:cNvPr id="3" name="PlaceHolder 2"/>
          <p:cNvSpPr>
            <a:spLocks noGrp="1"/>
          </p:cNvSpPr>
          <p:nvPr>
            <p:ph type="sldNum" idx="2"/>
          </p:nvPr>
        </p:nvSpPr>
        <p:spPr/>
        <p:txBody>
          <a:bodyPr/>
          <a:p>
            <a:fld id="{371F632D-1B76-4650-926E-58CD0A9C960F}" type="slidenum">
              <a:t>&lt;#&gt;</a:t>
            </a:fld>
          </a:p>
        </p:txBody>
      </p:sp>
      <p:sp>
        <p:nvSpPr>
          <p:cNvPr id="4" name="PlaceHolder 3"/>
          <p:cNvSpPr>
            <a:spLocks noGrp="1"/>
          </p:cNvSpPr>
          <p:nvPr>
            <p:ph type="dt" idx="3"/>
          </p:nvPr>
        </p:nvSpPr>
        <p:spPr/>
        <p:txBody>
          <a:bodyPr/>
          <a:p>
            <a:r>
              <a:rPr lang="en-US"/>
              <a:t/>
            </a:r>
          </a:p>
        </p:txBody>
      </p:sp>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8"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6C2F4228-54E0-44C8-AA70-D9BC76B6410F}"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2"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3"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1"/>
          </p:nvPr>
        </p:nvSpPr>
        <p:spPr/>
        <p:txBody>
          <a:bodyPr/>
          <a:p>
            <a:r>
              <a:t>Footer</a:t>
            </a:r>
          </a:p>
        </p:txBody>
      </p:sp>
      <p:sp>
        <p:nvSpPr>
          <p:cNvPr id="8" name="PlaceHolder 7"/>
          <p:cNvSpPr>
            <a:spLocks noGrp="1"/>
          </p:cNvSpPr>
          <p:nvPr>
            <p:ph type="sldNum" idx="2"/>
          </p:nvPr>
        </p:nvSpPr>
        <p:spPr/>
        <p:txBody>
          <a:bodyPr/>
          <a:p>
            <a:fld id="{B519AC5D-D4B0-486E-A2AE-FB57DB3BE6E7}" type="slidenum">
              <a:t>&lt;#&gt;</a:t>
            </a:fld>
          </a:p>
        </p:txBody>
      </p:sp>
      <p:sp>
        <p:nvSpPr>
          <p:cNvPr id="9" name="PlaceHolder 8"/>
          <p:cNvSpPr>
            <a:spLocks noGrp="1"/>
          </p:cNvSpPr>
          <p:nvPr>
            <p:ph type="dt" idx="3"/>
          </p:nvPr>
        </p:nvSpPr>
        <p:spPr/>
        <p:txBody>
          <a:bodyPr/>
          <a:p>
            <a:r>
              <a:rPr lang="en-US"/>
              <a:t/>
            </a: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5"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6"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7"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8"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39"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40"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1"/>
          </p:nvPr>
        </p:nvSpPr>
        <p:spPr/>
        <p:txBody>
          <a:bodyPr/>
          <a:p>
            <a:r>
              <a:t>Footer</a:t>
            </a:r>
          </a:p>
        </p:txBody>
      </p:sp>
      <p:sp>
        <p:nvSpPr>
          <p:cNvPr id="10" name="PlaceHolder 9"/>
          <p:cNvSpPr>
            <a:spLocks noGrp="1"/>
          </p:cNvSpPr>
          <p:nvPr>
            <p:ph type="sldNum" idx="2"/>
          </p:nvPr>
        </p:nvSpPr>
        <p:spPr/>
        <p:txBody>
          <a:bodyPr/>
          <a:p>
            <a:fld id="{843BA88D-CD30-431F-9C73-D5EC3CC1FFED}" type="slidenum">
              <a:t>&lt;#&gt;</a:t>
            </a:fld>
          </a:p>
        </p:txBody>
      </p:sp>
      <p:sp>
        <p:nvSpPr>
          <p:cNvPr id="11" name="PlaceHolder 10"/>
          <p:cNvSpPr>
            <a:spLocks noGrp="1"/>
          </p:cNvSpPr>
          <p:nvPr>
            <p:ph type="dt" idx="3"/>
          </p:nvPr>
        </p:nvSpPr>
        <p:spPr/>
        <p:txBody>
          <a:bodyPr/>
          <a:p>
            <a:r>
              <a:rPr lang="en-US"/>
              <a:t/>
            </a: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p>
            <a:r>
              <a:t>Footer</a:t>
            </a:r>
          </a:p>
        </p:txBody>
      </p:sp>
      <p:sp>
        <p:nvSpPr>
          <p:cNvPr id="3" name="PlaceHolder 2"/>
          <p:cNvSpPr>
            <a:spLocks noGrp="1"/>
          </p:cNvSpPr>
          <p:nvPr>
            <p:ph type="sldNum" idx="5"/>
          </p:nvPr>
        </p:nvSpPr>
        <p:spPr/>
        <p:txBody>
          <a:bodyPr/>
          <a:p>
            <a:fld id="{54089C72-CF42-4834-A4EE-719E78C07654}" type="slidenum">
              <a:t>&lt;#&gt;</a:t>
            </a:fld>
          </a:p>
        </p:txBody>
      </p:sp>
      <p:sp>
        <p:nvSpPr>
          <p:cNvPr id="4" name="PlaceHolder 3"/>
          <p:cNvSpPr>
            <a:spLocks noGrp="1"/>
          </p:cNvSpPr>
          <p:nvPr>
            <p:ph type="dt" idx="6"/>
          </p:nvPr>
        </p:nvSpPr>
        <p:spPr/>
        <p:txBody>
          <a:bodyPr/>
          <a:p>
            <a:r>
              <a:rPr lang="en-US"/>
              <a:t/>
            </a:r>
          </a:p>
        </p:txBody>
      </p:sp>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DCD2401A-4664-4EC0-93FA-E51246421224}"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4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4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4"/>
          </p:nvPr>
        </p:nvSpPr>
        <p:spPr/>
        <p:txBody>
          <a:bodyPr/>
          <a:p>
            <a:r>
              <a:t>Footer</a:t>
            </a:r>
          </a:p>
        </p:txBody>
      </p:sp>
      <p:sp>
        <p:nvSpPr>
          <p:cNvPr id="5" name="PlaceHolder 4"/>
          <p:cNvSpPr>
            <a:spLocks noGrp="1"/>
          </p:cNvSpPr>
          <p:nvPr>
            <p:ph type="sldNum" idx="5"/>
          </p:nvPr>
        </p:nvSpPr>
        <p:spPr/>
        <p:txBody>
          <a:bodyPr/>
          <a:p>
            <a:fld id="{5A3E5E1E-B96B-4FE3-97C9-7AAADCE19AE8}" type="slidenum">
              <a:t>&lt;#&gt;</a:t>
            </a:fld>
          </a:p>
        </p:txBody>
      </p:sp>
      <p:sp>
        <p:nvSpPr>
          <p:cNvPr id="6" name="PlaceHolder 5"/>
          <p:cNvSpPr>
            <a:spLocks noGrp="1"/>
          </p:cNvSpPr>
          <p:nvPr>
            <p:ph type="dt" idx="6"/>
          </p:nvPr>
        </p:nvSpPr>
        <p:spPr/>
        <p:txBody>
          <a:bodyPr/>
          <a:p>
            <a:r>
              <a:rPr lang="en-US"/>
              <a:t/>
            </a: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2003BD5D-D1F1-4F73-8115-70040811DC69}"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A376C040-F776-4397-8A7E-DA1E31D9AC91}"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4"/>
          </p:nvPr>
        </p:nvSpPr>
        <p:spPr/>
        <p:txBody>
          <a:bodyPr/>
          <a:p>
            <a:r>
              <a:t>Footer</a:t>
            </a:r>
          </a:p>
        </p:txBody>
      </p:sp>
      <p:sp>
        <p:nvSpPr>
          <p:cNvPr id="4" name="PlaceHolder 3"/>
          <p:cNvSpPr>
            <a:spLocks noGrp="1"/>
          </p:cNvSpPr>
          <p:nvPr>
            <p:ph type="sldNum" idx="5"/>
          </p:nvPr>
        </p:nvSpPr>
        <p:spPr/>
        <p:txBody>
          <a:bodyPr/>
          <a:p>
            <a:fld id="{3330FD8B-CB2B-4A55-998C-3AE419B857A0}" type="slidenum">
              <a:t>&lt;#&gt;</a:t>
            </a:fld>
          </a:p>
        </p:txBody>
      </p:sp>
      <p:sp>
        <p:nvSpPr>
          <p:cNvPr id="5" name="PlaceHolder 4"/>
          <p:cNvSpPr>
            <a:spLocks noGrp="1"/>
          </p:cNvSpPr>
          <p:nvPr>
            <p:ph type="dt" idx="6"/>
          </p:nvPr>
        </p:nvSpPr>
        <p:spPr/>
        <p:txBody>
          <a:bodyPr/>
          <a:p>
            <a:r>
              <a:rPr lang="en-US"/>
              <a:t/>
            </a: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5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2CBA2355-1DC8-4C96-A877-9DDE471BAF7F}"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2349209B-CFCC-4066-92E9-A1D6809CA5AF}"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6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664B858D-4771-425D-B83E-666E55358768}"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4"/>
          </p:nvPr>
        </p:nvSpPr>
        <p:spPr/>
        <p:txBody>
          <a:bodyPr/>
          <a:p>
            <a:r>
              <a:t>Footer</a:t>
            </a:r>
          </a:p>
        </p:txBody>
      </p:sp>
      <p:sp>
        <p:nvSpPr>
          <p:cNvPr id="7" name="PlaceHolder 6"/>
          <p:cNvSpPr>
            <a:spLocks noGrp="1"/>
          </p:cNvSpPr>
          <p:nvPr>
            <p:ph type="sldNum" idx="5"/>
          </p:nvPr>
        </p:nvSpPr>
        <p:spPr/>
        <p:txBody>
          <a:bodyPr/>
          <a:p>
            <a:fld id="{0EEABC82-96D5-4AEB-8E34-124D2A325E07}" type="slidenum">
              <a:t>&lt;#&gt;</a:t>
            </a:fld>
          </a:p>
        </p:txBody>
      </p:sp>
      <p:sp>
        <p:nvSpPr>
          <p:cNvPr id="8" name="PlaceHolder 7"/>
          <p:cNvSpPr>
            <a:spLocks noGrp="1"/>
          </p:cNvSpPr>
          <p:nvPr>
            <p:ph type="dt" idx="6"/>
          </p:nvPr>
        </p:nvSpPr>
        <p:spPr/>
        <p:txBody>
          <a:bodyPr/>
          <a:p>
            <a:r>
              <a:rPr lang="en-US"/>
              <a:t/>
            </a: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6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4"/>
          </p:nvPr>
        </p:nvSpPr>
        <p:spPr/>
        <p:txBody>
          <a:bodyPr/>
          <a:p>
            <a:r>
              <a:t>Footer</a:t>
            </a:r>
          </a:p>
        </p:txBody>
      </p:sp>
      <p:sp>
        <p:nvSpPr>
          <p:cNvPr id="6" name="PlaceHolder 5"/>
          <p:cNvSpPr>
            <a:spLocks noGrp="1"/>
          </p:cNvSpPr>
          <p:nvPr>
            <p:ph type="sldNum" idx="5"/>
          </p:nvPr>
        </p:nvSpPr>
        <p:spPr/>
        <p:txBody>
          <a:bodyPr/>
          <a:p>
            <a:fld id="{8B35905B-BA64-476F-8A3B-9C200F38E22A}" type="slidenum">
              <a:t>&lt;#&gt;</a:t>
            </a:fld>
          </a:p>
        </p:txBody>
      </p:sp>
      <p:sp>
        <p:nvSpPr>
          <p:cNvPr id="7" name="PlaceHolder 6"/>
          <p:cNvSpPr>
            <a:spLocks noGrp="1"/>
          </p:cNvSpPr>
          <p:nvPr>
            <p:ph type="dt" idx="6"/>
          </p:nvPr>
        </p:nvSpPr>
        <p:spPr/>
        <p:txBody>
          <a:bodyPr/>
          <a:p>
            <a:r>
              <a:rPr lang="en-US"/>
              <a:t/>
            </a: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4"/>
          </p:nvPr>
        </p:nvSpPr>
        <p:spPr/>
        <p:txBody>
          <a:bodyPr/>
          <a:p>
            <a:r>
              <a:t>Footer</a:t>
            </a:r>
          </a:p>
        </p:txBody>
      </p:sp>
      <p:sp>
        <p:nvSpPr>
          <p:cNvPr id="8" name="PlaceHolder 7"/>
          <p:cNvSpPr>
            <a:spLocks noGrp="1"/>
          </p:cNvSpPr>
          <p:nvPr>
            <p:ph type="sldNum" idx="5"/>
          </p:nvPr>
        </p:nvSpPr>
        <p:spPr/>
        <p:txBody>
          <a:bodyPr/>
          <a:p>
            <a:fld id="{F38B57AA-72A5-407A-A05A-CA6F24136EA8}" type="slidenum">
              <a:t>&lt;#&gt;</a:t>
            </a:fld>
          </a:p>
        </p:txBody>
      </p:sp>
      <p:sp>
        <p:nvSpPr>
          <p:cNvPr id="9" name="PlaceHolder 8"/>
          <p:cNvSpPr>
            <a:spLocks noGrp="1"/>
          </p:cNvSpPr>
          <p:nvPr>
            <p:ph type="dt" idx="6"/>
          </p:nvPr>
        </p:nvSpPr>
        <p:spPr/>
        <p:txBody>
          <a:bodyPr/>
          <a:p>
            <a:r>
              <a:rPr lang="en-US"/>
              <a:t/>
            </a: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7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8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8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4"/>
          </p:nvPr>
        </p:nvSpPr>
        <p:spPr/>
        <p:txBody>
          <a:bodyPr/>
          <a:p>
            <a:r>
              <a:t>Footer</a:t>
            </a:r>
          </a:p>
        </p:txBody>
      </p:sp>
      <p:sp>
        <p:nvSpPr>
          <p:cNvPr id="10" name="PlaceHolder 9"/>
          <p:cNvSpPr>
            <a:spLocks noGrp="1"/>
          </p:cNvSpPr>
          <p:nvPr>
            <p:ph type="sldNum" idx="5"/>
          </p:nvPr>
        </p:nvSpPr>
        <p:spPr/>
        <p:txBody>
          <a:bodyPr/>
          <a:p>
            <a:fld id="{CAADE521-DE62-4FB1-B1DB-EF6B08B2C158}" type="slidenum">
              <a:t>&lt;#&gt;</a:t>
            </a:fld>
          </a:p>
        </p:txBody>
      </p:sp>
      <p:sp>
        <p:nvSpPr>
          <p:cNvPr id="11" name="PlaceHolder 10"/>
          <p:cNvSpPr>
            <a:spLocks noGrp="1"/>
          </p:cNvSpPr>
          <p:nvPr>
            <p:ph type="dt" idx="6"/>
          </p:nvPr>
        </p:nvSpPr>
        <p:spPr/>
        <p:txBody>
          <a:bodyPr/>
          <a:p>
            <a:r>
              <a:rPr lang="en-US"/>
              <a:t/>
            </a: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p>
            <a:r>
              <a:t>Footer</a:t>
            </a:r>
          </a:p>
        </p:txBody>
      </p:sp>
      <p:sp>
        <p:nvSpPr>
          <p:cNvPr id="3" name="PlaceHolder 2"/>
          <p:cNvSpPr>
            <a:spLocks noGrp="1"/>
          </p:cNvSpPr>
          <p:nvPr>
            <p:ph type="sldNum" idx="8"/>
          </p:nvPr>
        </p:nvSpPr>
        <p:spPr/>
        <p:txBody>
          <a:bodyPr/>
          <a:p>
            <a:fld id="{1FA99403-E87E-4237-9BC2-A10DC8D90252}" type="slidenum">
              <a:t>&lt;#&gt;</a:t>
            </a:fld>
          </a:p>
        </p:txBody>
      </p:sp>
      <p:sp>
        <p:nvSpPr>
          <p:cNvPr id="4" name="PlaceHolder 3"/>
          <p:cNvSpPr>
            <a:spLocks noGrp="1"/>
          </p:cNvSpPr>
          <p:nvPr>
            <p:ph type="dt" idx="9"/>
          </p:nvPr>
        </p:nvSpPr>
        <p:spPr/>
        <p:txBody>
          <a:bodyPr/>
          <a:p>
            <a:r>
              <a:rPr lang="en-US"/>
              <a:t/>
            </a:r>
          </a:p>
        </p:txBody>
      </p:sp>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8"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09709732-C2D3-4FCD-8BFC-1631BE5873AF}"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0"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7"/>
          </p:nvPr>
        </p:nvSpPr>
        <p:spPr/>
        <p:txBody>
          <a:bodyPr/>
          <a:p>
            <a:r>
              <a:t>Footer</a:t>
            </a:r>
          </a:p>
        </p:txBody>
      </p:sp>
      <p:sp>
        <p:nvSpPr>
          <p:cNvPr id="5" name="PlaceHolder 4"/>
          <p:cNvSpPr>
            <a:spLocks noGrp="1"/>
          </p:cNvSpPr>
          <p:nvPr>
            <p:ph type="sldNum" idx="8"/>
          </p:nvPr>
        </p:nvSpPr>
        <p:spPr/>
        <p:txBody>
          <a:bodyPr/>
          <a:p>
            <a:fld id="{06816CD7-F5D5-4C55-81A7-AFE23C828BAB}" type="slidenum">
              <a:t>&lt;#&gt;</a:t>
            </a:fld>
          </a:p>
        </p:txBody>
      </p:sp>
      <p:sp>
        <p:nvSpPr>
          <p:cNvPr id="6" name="PlaceHolder 5"/>
          <p:cNvSpPr>
            <a:spLocks noGrp="1"/>
          </p:cNvSpPr>
          <p:nvPr>
            <p:ph type="dt" idx="9"/>
          </p:nvPr>
        </p:nvSpPr>
        <p:spPr/>
        <p:txBody>
          <a:bodyPr/>
          <a:p>
            <a:r>
              <a:rPr lang="en-US"/>
              <a:t/>
            </a: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9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C0567C4A-15A1-4AF1-B5E9-E49D6FFC3875}"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077D2A9B-7A07-42AB-AF53-45CCAA97E800}"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8"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1"/>
          </p:nvPr>
        </p:nvSpPr>
        <p:spPr/>
        <p:txBody>
          <a:bodyPr/>
          <a:p>
            <a:r>
              <a:t>Footer</a:t>
            </a:r>
          </a:p>
        </p:txBody>
      </p:sp>
      <p:sp>
        <p:nvSpPr>
          <p:cNvPr id="5" name="PlaceHolder 4"/>
          <p:cNvSpPr>
            <a:spLocks noGrp="1"/>
          </p:cNvSpPr>
          <p:nvPr>
            <p:ph type="sldNum" idx="2"/>
          </p:nvPr>
        </p:nvSpPr>
        <p:spPr/>
        <p:txBody>
          <a:bodyPr/>
          <a:p>
            <a:fld id="{8F302D4D-5672-43E3-A594-77C776D95C6D}" type="slidenum">
              <a:t>&lt;#&gt;</a:t>
            </a:fld>
          </a:p>
        </p:txBody>
      </p:sp>
      <p:sp>
        <p:nvSpPr>
          <p:cNvPr id="6" name="PlaceHolder 5"/>
          <p:cNvSpPr>
            <a:spLocks noGrp="1"/>
          </p:cNvSpPr>
          <p:nvPr>
            <p:ph type="dt" idx="3"/>
          </p:nvPr>
        </p:nvSpPr>
        <p:spPr/>
        <p:txBody>
          <a:bodyPr/>
          <a:p>
            <a:r>
              <a:rPr lang="en-US"/>
              <a:t/>
            </a: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5"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7"/>
          </p:nvPr>
        </p:nvSpPr>
        <p:spPr/>
        <p:txBody>
          <a:bodyPr/>
          <a:p>
            <a:r>
              <a:t>Footer</a:t>
            </a:r>
          </a:p>
        </p:txBody>
      </p:sp>
      <p:sp>
        <p:nvSpPr>
          <p:cNvPr id="4" name="PlaceHolder 3"/>
          <p:cNvSpPr>
            <a:spLocks noGrp="1"/>
          </p:cNvSpPr>
          <p:nvPr>
            <p:ph type="sldNum" idx="8"/>
          </p:nvPr>
        </p:nvSpPr>
        <p:spPr/>
        <p:txBody>
          <a:bodyPr/>
          <a:p>
            <a:fld id="{5483023B-52CA-4CA6-96E9-D578357678E7}" type="slidenum">
              <a:t>&lt;#&gt;</a:t>
            </a:fld>
          </a:p>
        </p:txBody>
      </p:sp>
      <p:sp>
        <p:nvSpPr>
          <p:cNvPr id="5" name="PlaceHolder 4"/>
          <p:cNvSpPr>
            <a:spLocks noGrp="1"/>
          </p:cNvSpPr>
          <p:nvPr>
            <p:ph type="dt" idx="9"/>
          </p:nvPr>
        </p:nvSpPr>
        <p:spPr/>
        <p:txBody>
          <a:bodyPr/>
          <a:p>
            <a:r>
              <a:rPr lang="en-US"/>
              <a:t/>
            </a: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9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9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E42EC437-2563-441C-A3CC-F27D776CE9AB}"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0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3"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978EC056-6FB4-4118-BA4B-494CF5B58B9E}"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6"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07"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7"/>
          </p:nvPr>
        </p:nvSpPr>
        <p:spPr/>
        <p:txBody>
          <a:bodyPr/>
          <a:p>
            <a:r>
              <a:t>Footer</a:t>
            </a:r>
          </a:p>
        </p:txBody>
      </p:sp>
      <p:sp>
        <p:nvSpPr>
          <p:cNvPr id="7" name="PlaceHolder 6"/>
          <p:cNvSpPr>
            <a:spLocks noGrp="1"/>
          </p:cNvSpPr>
          <p:nvPr>
            <p:ph type="sldNum" idx="8"/>
          </p:nvPr>
        </p:nvSpPr>
        <p:spPr/>
        <p:txBody>
          <a:bodyPr/>
          <a:p>
            <a:fld id="{8EFB2384-7E1E-4AC1-BF87-E91C122A7A75}" type="slidenum">
              <a:t>&lt;#&gt;</a:t>
            </a:fld>
          </a:p>
        </p:txBody>
      </p:sp>
      <p:sp>
        <p:nvSpPr>
          <p:cNvPr id="8" name="PlaceHolder 7"/>
          <p:cNvSpPr>
            <a:spLocks noGrp="1"/>
          </p:cNvSpPr>
          <p:nvPr>
            <p:ph type="dt" idx="9"/>
          </p:nvPr>
        </p:nvSpPr>
        <p:spPr/>
        <p:txBody>
          <a:bodyPr/>
          <a:p>
            <a:r>
              <a:rPr lang="en-US"/>
              <a:t/>
            </a: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9"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0"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7"/>
          </p:nvPr>
        </p:nvSpPr>
        <p:spPr/>
        <p:txBody>
          <a:bodyPr/>
          <a:p>
            <a:r>
              <a:t>Footer</a:t>
            </a:r>
          </a:p>
        </p:txBody>
      </p:sp>
      <p:sp>
        <p:nvSpPr>
          <p:cNvPr id="6" name="PlaceHolder 5"/>
          <p:cNvSpPr>
            <a:spLocks noGrp="1"/>
          </p:cNvSpPr>
          <p:nvPr>
            <p:ph type="sldNum" idx="8"/>
          </p:nvPr>
        </p:nvSpPr>
        <p:spPr/>
        <p:txBody>
          <a:bodyPr/>
          <a:p>
            <a:fld id="{806B5937-3A33-4A3A-B240-59232D35C8CA}" type="slidenum">
              <a:t>&lt;#&gt;</a:t>
            </a:fld>
          </a:p>
        </p:txBody>
      </p:sp>
      <p:sp>
        <p:nvSpPr>
          <p:cNvPr id="7" name="PlaceHolder 6"/>
          <p:cNvSpPr>
            <a:spLocks noGrp="1"/>
          </p:cNvSpPr>
          <p:nvPr>
            <p:ph type="dt" idx="9"/>
          </p:nvPr>
        </p:nvSpPr>
        <p:spPr/>
        <p:txBody>
          <a:bodyPr/>
          <a:p>
            <a:r>
              <a:rPr lang="en-US"/>
              <a:t/>
            </a: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5"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7"/>
          </p:nvPr>
        </p:nvSpPr>
        <p:spPr/>
        <p:txBody>
          <a:bodyPr/>
          <a:p>
            <a:r>
              <a:t>Footer</a:t>
            </a:r>
          </a:p>
        </p:txBody>
      </p:sp>
      <p:sp>
        <p:nvSpPr>
          <p:cNvPr id="8" name="PlaceHolder 7"/>
          <p:cNvSpPr>
            <a:spLocks noGrp="1"/>
          </p:cNvSpPr>
          <p:nvPr>
            <p:ph type="sldNum" idx="8"/>
          </p:nvPr>
        </p:nvSpPr>
        <p:spPr/>
        <p:txBody>
          <a:bodyPr/>
          <a:p>
            <a:fld id="{5FC15950-A395-4621-AB64-AC2915E73ACB}" type="slidenum">
              <a:t>&lt;#&gt;</a:t>
            </a:fld>
          </a:p>
        </p:txBody>
      </p:sp>
      <p:sp>
        <p:nvSpPr>
          <p:cNvPr id="9" name="PlaceHolder 8"/>
          <p:cNvSpPr>
            <a:spLocks noGrp="1"/>
          </p:cNvSpPr>
          <p:nvPr>
            <p:ph type="dt" idx="9"/>
          </p:nvPr>
        </p:nvSpPr>
        <p:spPr/>
        <p:txBody>
          <a:bodyPr/>
          <a:p>
            <a:r>
              <a:rPr lang="en-US"/>
              <a:t/>
            </a: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17"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8"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19"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20"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21"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22"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7"/>
          </p:nvPr>
        </p:nvSpPr>
        <p:spPr/>
        <p:txBody>
          <a:bodyPr/>
          <a:p>
            <a:r>
              <a:t>Footer</a:t>
            </a:r>
          </a:p>
        </p:txBody>
      </p:sp>
      <p:sp>
        <p:nvSpPr>
          <p:cNvPr id="10" name="PlaceHolder 9"/>
          <p:cNvSpPr>
            <a:spLocks noGrp="1"/>
          </p:cNvSpPr>
          <p:nvPr>
            <p:ph type="sldNum" idx="8"/>
          </p:nvPr>
        </p:nvSpPr>
        <p:spPr/>
        <p:txBody>
          <a:bodyPr/>
          <a:p>
            <a:fld id="{DA737B33-0F64-458D-9373-3E3D832D019D}" type="slidenum">
              <a:t>&lt;#&gt;</a:t>
            </a:fld>
          </a:p>
        </p:txBody>
      </p:sp>
      <p:sp>
        <p:nvSpPr>
          <p:cNvPr id="11" name="PlaceHolder 10"/>
          <p:cNvSpPr>
            <a:spLocks noGrp="1"/>
          </p:cNvSpPr>
          <p:nvPr>
            <p:ph type="dt" idx="9"/>
          </p:nvPr>
        </p:nvSpPr>
        <p:spPr/>
        <p:txBody>
          <a:bodyPr/>
          <a:p>
            <a:r>
              <a:rPr lang="en-US"/>
              <a:t/>
            </a:r>
          </a:p>
        </p:txBody>
      </p:sp>
    </p:spTree>
  </p:cSld>
</p:sldLayout>
</file>

<file path=ppt/slideLayouts/slideLayout3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0"/>
          </p:nvPr>
        </p:nvSpPr>
        <p:spPr/>
        <p:txBody>
          <a:bodyPr/>
          <a:p>
            <a:r>
              <a:t>Footer</a:t>
            </a:r>
          </a:p>
        </p:txBody>
      </p:sp>
      <p:sp>
        <p:nvSpPr>
          <p:cNvPr id="3" name="PlaceHolder 2"/>
          <p:cNvSpPr>
            <a:spLocks noGrp="1"/>
          </p:cNvSpPr>
          <p:nvPr>
            <p:ph type="sldNum" idx="11"/>
          </p:nvPr>
        </p:nvSpPr>
        <p:spPr/>
        <p:txBody>
          <a:bodyPr/>
          <a:p>
            <a:fld id="{FCD865CB-444A-4CB6-966A-ACC95E7A3CE5}" type="slidenum">
              <a:t>&lt;#&gt;</a:t>
            </a:fld>
          </a:p>
        </p:txBody>
      </p:sp>
      <p:sp>
        <p:nvSpPr>
          <p:cNvPr id="4" name="PlaceHolder 3"/>
          <p:cNvSpPr>
            <a:spLocks noGrp="1"/>
          </p:cNvSpPr>
          <p:nvPr>
            <p:ph type="dt" idx="12"/>
          </p:nvPr>
        </p:nvSpPr>
        <p:spPr/>
        <p:txBody>
          <a:bodyPr/>
          <a:p>
            <a:r>
              <a:rPr lang="en-US"/>
              <a:t/>
            </a:r>
          </a:p>
        </p:txBody>
      </p:sp>
    </p:spTree>
  </p:cSld>
</p:sldLayout>
</file>

<file path=ppt/slideLayouts/slideLayout3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2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2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A3BB9E1F-FFB2-4CEA-8593-54D66966A94B}"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3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10"/>
          </p:nvPr>
        </p:nvSpPr>
        <p:spPr/>
        <p:txBody>
          <a:bodyPr/>
          <a:p>
            <a:r>
              <a:t>Footer</a:t>
            </a:r>
          </a:p>
        </p:txBody>
      </p:sp>
      <p:sp>
        <p:nvSpPr>
          <p:cNvPr id="5" name="PlaceHolder 4"/>
          <p:cNvSpPr>
            <a:spLocks noGrp="1"/>
          </p:cNvSpPr>
          <p:nvPr>
            <p:ph type="sldNum" idx="11"/>
          </p:nvPr>
        </p:nvSpPr>
        <p:spPr/>
        <p:txBody>
          <a:bodyPr/>
          <a:p>
            <a:fld id="{95FF41D1-9575-403F-8431-B0C8FD42AB7A}" type="slidenum">
              <a:t>&lt;#&gt;</a:t>
            </a:fld>
          </a:p>
        </p:txBody>
      </p:sp>
      <p:sp>
        <p:nvSpPr>
          <p:cNvPr id="6" name="PlaceHolder 5"/>
          <p:cNvSpPr>
            <a:spLocks noGrp="1"/>
          </p:cNvSpPr>
          <p:nvPr>
            <p:ph type="dt" idx="12"/>
          </p:nvPr>
        </p:nvSpPr>
        <p:spPr/>
        <p:txBody>
          <a:bodyPr/>
          <a:p>
            <a:r>
              <a:rPr lang="en-US"/>
              <a:t/>
            </a: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1"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
          </p:nvPr>
        </p:nvSpPr>
        <p:spPr/>
        <p:txBody>
          <a:bodyPr/>
          <a:p>
            <a:r>
              <a:t>Footer</a:t>
            </a:r>
          </a:p>
        </p:txBody>
      </p:sp>
      <p:sp>
        <p:nvSpPr>
          <p:cNvPr id="6" name="PlaceHolder 5"/>
          <p:cNvSpPr>
            <a:spLocks noGrp="1"/>
          </p:cNvSpPr>
          <p:nvPr>
            <p:ph type="sldNum" idx="2"/>
          </p:nvPr>
        </p:nvSpPr>
        <p:spPr/>
        <p:txBody>
          <a:bodyPr/>
          <a:p>
            <a:fld id="{CEEB8564-A64D-41B5-B0A2-C5D3B45F23B0}" type="slidenum">
              <a:t>&lt;#&gt;</a:t>
            </a:fld>
          </a:p>
        </p:txBody>
      </p:sp>
      <p:sp>
        <p:nvSpPr>
          <p:cNvPr id="7" name="PlaceHolder 6"/>
          <p:cNvSpPr>
            <a:spLocks noGrp="1"/>
          </p:cNvSpPr>
          <p:nvPr>
            <p:ph type="dt" idx="3"/>
          </p:nvPr>
        </p:nvSpPr>
        <p:spPr/>
        <p:txBody>
          <a:bodyPr/>
          <a:p>
            <a:r>
              <a:rPr lang="en-US"/>
              <a:t/>
            </a:r>
          </a:p>
        </p:txBody>
      </p:sp>
    </p:spTree>
  </p:cSld>
</p:sldLayout>
</file>

<file path=ppt/slideLayouts/slideLayout4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3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3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0D3F0394-FBE9-49CE-9A90-51416C2A8EFA}" type="slidenum">
              <a:t>&lt;#&gt;</a:t>
            </a:fld>
          </a:p>
        </p:txBody>
      </p:sp>
      <p:sp>
        <p:nvSpPr>
          <p:cNvPr id="7" name="PlaceHolder 6"/>
          <p:cNvSpPr>
            <a:spLocks noGrp="1"/>
          </p:cNvSpPr>
          <p:nvPr>
            <p:ph type="dt" idx="12"/>
          </p:nvPr>
        </p:nvSpPr>
        <p:spPr/>
        <p:txBody>
          <a:bodyPr/>
          <a:p>
            <a:r>
              <a:rPr lang="en-US"/>
              <a:t/>
            </a:r>
          </a:p>
        </p:txBody>
      </p:sp>
    </p:spTree>
  </p:cSld>
</p:sldLayout>
</file>

<file path=ppt/slideLayouts/slideLayout4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96008B7D-A9A2-467C-9187-0DC8DB471CB0}" type="slidenum">
              <a:t>&lt;#&gt;</a:t>
            </a:fld>
          </a:p>
        </p:txBody>
      </p:sp>
      <p:sp>
        <p:nvSpPr>
          <p:cNvPr id="5" name="PlaceHolder 4"/>
          <p:cNvSpPr>
            <a:spLocks noGrp="1"/>
          </p:cNvSpPr>
          <p:nvPr>
            <p:ph type="dt" idx="12"/>
          </p:nvPr>
        </p:nvSpPr>
        <p:spPr/>
        <p:txBody>
          <a:bodyPr/>
          <a:p>
            <a:r>
              <a:rPr lang="en-US"/>
              <a:t/>
            </a:r>
          </a:p>
        </p:txBody>
      </p:sp>
    </p:spTree>
  </p:cSld>
</p:sldLayout>
</file>

<file path=ppt/slideLayouts/slideLayout4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0"/>
          </p:nvPr>
        </p:nvSpPr>
        <p:spPr/>
        <p:txBody>
          <a:bodyPr/>
          <a:p>
            <a:r>
              <a:t>Footer</a:t>
            </a:r>
          </a:p>
        </p:txBody>
      </p:sp>
      <p:sp>
        <p:nvSpPr>
          <p:cNvPr id="4" name="PlaceHolder 3"/>
          <p:cNvSpPr>
            <a:spLocks noGrp="1"/>
          </p:cNvSpPr>
          <p:nvPr>
            <p:ph type="sldNum" idx="11"/>
          </p:nvPr>
        </p:nvSpPr>
        <p:spPr/>
        <p:txBody>
          <a:bodyPr/>
          <a:p>
            <a:fld id="{1D54EDE8-6BF4-46FC-B694-E3C898C2E857}" type="slidenum">
              <a:t>&lt;#&gt;</a:t>
            </a:fld>
          </a:p>
        </p:txBody>
      </p:sp>
      <p:sp>
        <p:nvSpPr>
          <p:cNvPr id="5" name="PlaceHolder 4"/>
          <p:cNvSpPr>
            <a:spLocks noGrp="1"/>
          </p:cNvSpPr>
          <p:nvPr>
            <p:ph type="dt" idx="12"/>
          </p:nvPr>
        </p:nvSpPr>
        <p:spPr/>
        <p:txBody>
          <a:bodyPr/>
          <a:p>
            <a:r>
              <a:rPr lang="en-US"/>
              <a:t/>
            </a:r>
          </a:p>
        </p:txBody>
      </p:sp>
    </p:spTree>
  </p:cSld>
</p:sldLayout>
</file>

<file path=ppt/slideLayouts/slideLayout4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3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3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3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4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C3C5C959-913A-48ED-9F5A-0B84AACC0F6C}" type="slidenum">
              <a:t>&lt;#&gt;</a:t>
            </a:fld>
          </a:p>
        </p:txBody>
      </p:sp>
      <p:sp>
        <p:nvSpPr>
          <p:cNvPr id="8" name="PlaceHolder 7"/>
          <p:cNvSpPr>
            <a:spLocks noGrp="1"/>
          </p:cNvSpPr>
          <p:nvPr>
            <p:ph type="dt" idx="12"/>
          </p:nvPr>
        </p:nvSpPr>
        <p:spPr/>
        <p:txBody>
          <a:bodyPr/>
          <a:p>
            <a:r>
              <a:rPr lang="en-US"/>
              <a:t/>
            </a:r>
          </a:p>
        </p:txBody>
      </p:sp>
    </p:spTree>
  </p:cSld>
</p:sldLayout>
</file>

<file path=ppt/slideLayouts/slideLayout4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4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4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4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D31190E9-9AC9-4CB1-8400-18C458DFEEA2}" type="slidenum">
              <a:t>&lt;#&gt;</a:t>
            </a:fld>
          </a:p>
        </p:txBody>
      </p:sp>
      <p:sp>
        <p:nvSpPr>
          <p:cNvPr id="8" name="PlaceHolder 7"/>
          <p:cNvSpPr>
            <a:spLocks noGrp="1"/>
          </p:cNvSpPr>
          <p:nvPr>
            <p:ph type="dt" idx="12"/>
          </p:nvPr>
        </p:nvSpPr>
        <p:spPr/>
        <p:txBody>
          <a:bodyPr/>
          <a:p>
            <a:r>
              <a:rPr lang="en-US"/>
              <a:t/>
            </a:r>
          </a:p>
        </p:txBody>
      </p:sp>
    </p:spTree>
  </p:cSld>
</p:sldLayout>
</file>

<file path=ppt/slideLayouts/slideLayout4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4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4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4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4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0"/>
          </p:nvPr>
        </p:nvSpPr>
        <p:spPr/>
        <p:txBody>
          <a:bodyPr/>
          <a:p>
            <a:r>
              <a:t>Footer</a:t>
            </a:r>
          </a:p>
        </p:txBody>
      </p:sp>
      <p:sp>
        <p:nvSpPr>
          <p:cNvPr id="7" name="PlaceHolder 6"/>
          <p:cNvSpPr>
            <a:spLocks noGrp="1"/>
          </p:cNvSpPr>
          <p:nvPr>
            <p:ph type="sldNum" idx="11"/>
          </p:nvPr>
        </p:nvSpPr>
        <p:spPr/>
        <p:txBody>
          <a:bodyPr/>
          <a:p>
            <a:fld id="{D8DA2E70-B09B-42F9-97D2-EAD2E9CA361D}" type="slidenum">
              <a:t>&lt;#&gt;</a:t>
            </a:fld>
          </a:p>
        </p:txBody>
      </p:sp>
      <p:sp>
        <p:nvSpPr>
          <p:cNvPr id="8" name="PlaceHolder 7"/>
          <p:cNvSpPr>
            <a:spLocks noGrp="1"/>
          </p:cNvSpPr>
          <p:nvPr>
            <p:ph type="dt" idx="12"/>
          </p:nvPr>
        </p:nvSpPr>
        <p:spPr/>
        <p:txBody>
          <a:bodyPr/>
          <a:p>
            <a:r>
              <a:rPr lang="en-US"/>
              <a:t/>
            </a:r>
          </a:p>
        </p:txBody>
      </p:sp>
    </p:spTree>
  </p:cSld>
</p:sldLayout>
</file>

<file path=ppt/slideLayouts/slideLayout4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5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5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0"/>
          </p:nvPr>
        </p:nvSpPr>
        <p:spPr/>
        <p:txBody>
          <a:bodyPr/>
          <a:p>
            <a:r>
              <a:t>Footer</a:t>
            </a:r>
          </a:p>
        </p:txBody>
      </p:sp>
      <p:sp>
        <p:nvSpPr>
          <p:cNvPr id="6" name="PlaceHolder 5"/>
          <p:cNvSpPr>
            <a:spLocks noGrp="1"/>
          </p:cNvSpPr>
          <p:nvPr>
            <p:ph type="sldNum" idx="11"/>
          </p:nvPr>
        </p:nvSpPr>
        <p:spPr/>
        <p:txBody>
          <a:bodyPr/>
          <a:p>
            <a:fld id="{EE44C5B8-A3B9-427C-B85C-7E09EF25ACC0}" type="slidenum">
              <a:t>&lt;#&gt;</a:t>
            </a:fld>
          </a:p>
        </p:txBody>
      </p:sp>
      <p:sp>
        <p:nvSpPr>
          <p:cNvPr id="7" name="PlaceHolder 6"/>
          <p:cNvSpPr>
            <a:spLocks noGrp="1"/>
          </p:cNvSpPr>
          <p:nvPr>
            <p:ph type="dt" idx="12"/>
          </p:nvPr>
        </p:nvSpPr>
        <p:spPr/>
        <p:txBody>
          <a:bodyPr/>
          <a:p>
            <a:r>
              <a:rPr lang="en-US"/>
              <a:t/>
            </a:r>
          </a:p>
        </p:txBody>
      </p:sp>
    </p:spTree>
  </p:cSld>
</p:sldLayout>
</file>

<file path=ppt/slideLayouts/slideLayout4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5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5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5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5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10"/>
          </p:nvPr>
        </p:nvSpPr>
        <p:spPr/>
        <p:txBody>
          <a:bodyPr/>
          <a:p>
            <a:r>
              <a:t>Footer</a:t>
            </a:r>
          </a:p>
        </p:txBody>
      </p:sp>
      <p:sp>
        <p:nvSpPr>
          <p:cNvPr id="8" name="PlaceHolder 7"/>
          <p:cNvSpPr>
            <a:spLocks noGrp="1"/>
          </p:cNvSpPr>
          <p:nvPr>
            <p:ph type="sldNum" idx="11"/>
          </p:nvPr>
        </p:nvSpPr>
        <p:spPr/>
        <p:txBody>
          <a:bodyPr/>
          <a:p>
            <a:fld id="{806773E9-E07A-400F-9B99-0A802A8F7944}" type="slidenum">
              <a:t>&lt;#&gt;</a:t>
            </a:fld>
          </a:p>
        </p:txBody>
      </p:sp>
      <p:sp>
        <p:nvSpPr>
          <p:cNvPr id="9" name="PlaceHolder 8"/>
          <p:cNvSpPr>
            <a:spLocks noGrp="1"/>
          </p:cNvSpPr>
          <p:nvPr>
            <p:ph type="dt" idx="12"/>
          </p:nvPr>
        </p:nvSpPr>
        <p:spPr/>
        <p:txBody>
          <a:bodyPr/>
          <a:p>
            <a:r>
              <a:rPr lang="en-US"/>
              <a:t/>
            </a:r>
          </a:p>
        </p:txBody>
      </p:sp>
    </p:spTree>
  </p:cSld>
</p:sldLayout>
</file>

<file path=ppt/slideLayouts/slideLayout4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5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5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5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6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6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6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6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10"/>
          </p:nvPr>
        </p:nvSpPr>
        <p:spPr/>
        <p:txBody>
          <a:bodyPr/>
          <a:p>
            <a:r>
              <a:t>Footer</a:t>
            </a:r>
          </a:p>
        </p:txBody>
      </p:sp>
      <p:sp>
        <p:nvSpPr>
          <p:cNvPr id="10" name="PlaceHolder 9"/>
          <p:cNvSpPr>
            <a:spLocks noGrp="1"/>
          </p:cNvSpPr>
          <p:nvPr>
            <p:ph type="sldNum" idx="11"/>
          </p:nvPr>
        </p:nvSpPr>
        <p:spPr/>
        <p:txBody>
          <a:bodyPr/>
          <a:p>
            <a:fld id="{8748910C-215F-4D84-BF8D-3C1011D74886}" type="slidenum">
              <a:t>&lt;#&gt;</a:t>
            </a:fld>
          </a:p>
        </p:txBody>
      </p:sp>
      <p:sp>
        <p:nvSpPr>
          <p:cNvPr id="11" name="PlaceHolder 10"/>
          <p:cNvSpPr>
            <a:spLocks noGrp="1"/>
          </p:cNvSpPr>
          <p:nvPr>
            <p:ph type="dt" idx="12"/>
          </p:nvPr>
        </p:nvSpPr>
        <p:spPr/>
        <p:txBody>
          <a:bodyPr/>
          <a:p>
            <a:r>
              <a:rPr lang="en-US"/>
              <a:t/>
            </a:r>
          </a:p>
        </p:txBody>
      </p:sp>
    </p:spTree>
  </p:cSld>
</p:sldLayout>
</file>

<file path=ppt/slideLayouts/slideLayout4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3"/>
          </p:nvPr>
        </p:nvSpPr>
        <p:spPr/>
        <p:txBody>
          <a:bodyPr/>
          <a:p>
            <a:r>
              <a:t>Footer</a:t>
            </a:r>
          </a:p>
        </p:txBody>
      </p:sp>
      <p:sp>
        <p:nvSpPr>
          <p:cNvPr id="3" name="PlaceHolder 2"/>
          <p:cNvSpPr>
            <a:spLocks noGrp="1"/>
          </p:cNvSpPr>
          <p:nvPr>
            <p:ph type="sldNum" idx="14"/>
          </p:nvPr>
        </p:nvSpPr>
        <p:spPr/>
        <p:txBody>
          <a:bodyPr/>
          <a:p>
            <a:fld id="{3DCCFE26-3976-4620-8B7C-6CCDF78A0C75}" type="slidenum">
              <a:t>&lt;#&gt;</a:t>
            </a:fld>
          </a:p>
        </p:txBody>
      </p:sp>
      <p:sp>
        <p:nvSpPr>
          <p:cNvPr id="4" name="PlaceHolder 3"/>
          <p:cNvSpPr>
            <a:spLocks noGrp="1"/>
          </p:cNvSpPr>
          <p:nvPr>
            <p:ph type="dt" idx="15"/>
          </p:nvPr>
        </p:nvSpPr>
        <p:spPr/>
        <p:txBody>
          <a:bodyPr/>
          <a:p>
            <a:r>
              <a:rPr lang="en-US"/>
              <a:t/>
            </a: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4B46B622-19A4-42FF-9517-C572057F29C8}"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5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1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4"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AC4A7E08-52DB-41BC-823E-F9D6BDDBBD1E}" type="slidenum">
              <a:t>&lt;#&gt;</a:t>
            </a:fld>
          </a:p>
        </p:txBody>
      </p:sp>
      <p:sp>
        <p:nvSpPr>
          <p:cNvPr id="6" name="PlaceHolder 5"/>
          <p:cNvSpPr>
            <a:spLocks noGrp="1"/>
          </p:cNvSpPr>
          <p:nvPr>
            <p:ph type="dt" idx="15"/>
          </p:nvPr>
        </p:nvSpPr>
        <p:spPr/>
        <p:txBody>
          <a:bodyPr/>
          <a:p>
            <a:r>
              <a:rPr lang="en-US"/>
              <a:t/>
            </a:r>
          </a:p>
        </p:txBody>
      </p:sp>
    </p:spTree>
  </p:cSld>
</p:sldLayout>
</file>

<file path=ppt/slideLayouts/slideLayout5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6"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13"/>
          </p:nvPr>
        </p:nvSpPr>
        <p:spPr/>
        <p:txBody>
          <a:bodyPr/>
          <a:p>
            <a:r>
              <a:t>Footer</a:t>
            </a:r>
          </a:p>
        </p:txBody>
      </p:sp>
      <p:sp>
        <p:nvSpPr>
          <p:cNvPr id="5" name="PlaceHolder 4"/>
          <p:cNvSpPr>
            <a:spLocks noGrp="1"/>
          </p:cNvSpPr>
          <p:nvPr>
            <p:ph type="sldNum" idx="14"/>
          </p:nvPr>
        </p:nvSpPr>
        <p:spPr/>
        <p:txBody>
          <a:bodyPr/>
          <a:p>
            <a:fld id="{6E28EEF2-DE97-4862-BB98-51AC56E8D5D2}" type="slidenum">
              <a:t>&lt;#&gt;</a:t>
            </a:fld>
          </a:p>
        </p:txBody>
      </p:sp>
      <p:sp>
        <p:nvSpPr>
          <p:cNvPr id="6" name="PlaceHolder 5"/>
          <p:cNvSpPr>
            <a:spLocks noGrp="1"/>
          </p:cNvSpPr>
          <p:nvPr>
            <p:ph type="dt" idx="15"/>
          </p:nvPr>
        </p:nvSpPr>
        <p:spPr/>
        <p:txBody>
          <a:bodyPr/>
          <a:p>
            <a:r>
              <a:rPr lang="en-US"/>
              <a:t/>
            </a:r>
          </a:p>
        </p:txBody>
      </p:sp>
    </p:spTree>
  </p:cSld>
</p:sldLayout>
</file>

<file path=ppt/slideLayouts/slideLayout5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7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7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7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B58A946D-29F5-40A1-BB6C-5B19EC75C138}" type="slidenum">
              <a:t>&lt;#&gt;</a:t>
            </a:fld>
          </a:p>
        </p:txBody>
      </p:sp>
      <p:sp>
        <p:nvSpPr>
          <p:cNvPr id="7" name="PlaceHolder 6"/>
          <p:cNvSpPr>
            <a:spLocks noGrp="1"/>
          </p:cNvSpPr>
          <p:nvPr>
            <p:ph type="dt" idx="15"/>
          </p:nvPr>
        </p:nvSpPr>
        <p:spPr/>
        <p:txBody>
          <a:bodyPr/>
          <a:p>
            <a:r>
              <a:rPr lang="en-US"/>
              <a:t/>
            </a:r>
          </a:p>
        </p:txBody>
      </p:sp>
    </p:spTree>
  </p:cSld>
</p:sldLayout>
</file>

<file path=ppt/slideLayouts/slideLayout5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8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26A4451F-00A0-4C88-9FBE-D43BC84F9CA9}" type="slidenum">
              <a:t>&lt;#&gt;</a:t>
            </a:fld>
          </a:p>
        </p:txBody>
      </p:sp>
      <p:sp>
        <p:nvSpPr>
          <p:cNvPr id="5" name="PlaceHolder 4"/>
          <p:cNvSpPr>
            <a:spLocks noGrp="1"/>
          </p:cNvSpPr>
          <p:nvPr>
            <p:ph type="dt" idx="15"/>
          </p:nvPr>
        </p:nvSpPr>
        <p:spPr/>
        <p:txBody>
          <a:bodyPr/>
          <a:p>
            <a:r>
              <a:rPr lang="en-US"/>
              <a:t/>
            </a:r>
          </a:p>
        </p:txBody>
      </p:sp>
    </p:spTree>
  </p:cSld>
</p:sldLayout>
</file>

<file path=ppt/slideLayouts/slideLayout5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81"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3"/>
          </p:nvPr>
        </p:nvSpPr>
        <p:spPr/>
        <p:txBody>
          <a:bodyPr/>
          <a:p>
            <a:r>
              <a:t>Footer</a:t>
            </a:r>
          </a:p>
        </p:txBody>
      </p:sp>
      <p:sp>
        <p:nvSpPr>
          <p:cNvPr id="4" name="PlaceHolder 3"/>
          <p:cNvSpPr>
            <a:spLocks noGrp="1"/>
          </p:cNvSpPr>
          <p:nvPr>
            <p:ph type="sldNum" idx="14"/>
          </p:nvPr>
        </p:nvSpPr>
        <p:spPr/>
        <p:txBody>
          <a:bodyPr/>
          <a:p>
            <a:fld id="{E3A9500E-2FFA-4B93-B83F-1280C14008DB}" type="slidenum">
              <a:t>&lt;#&gt;</a:t>
            </a:fld>
          </a:p>
        </p:txBody>
      </p:sp>
      <p:sp>
        <p:nvSpPr>
          <p:cNvPr id="5" name="PlaceHolder 4"/>
          <p:cNvSpPr>
            <a:spLocks noGrp="1"/>
          </p:cNvSpPr>
          <p:nvPr>
            <p:ph type="dt" idx="15"/>
          </p:nvPr>
        </p:nvSpPr>
        <p:spPr/>
        <p:txBody>
          <a:bodyPr/>
          <a:p>
            <a:r>
              <a:rPr lang="en-US"/>
              <a:t/>
            </a:r>
          </a:p>
        </p:txBody>
      </p:sp>
    </p:spTree>
  </p:cSld>
</p:sldLayout>
</file>

<file path=ppt/slideLayouts/slideLayout5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8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8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8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BD4A1AEF-189F-44F6-86FB-E64A7C97A5A4}" type="slidenum">
              <a:t>&lt;#&gt;</a:t>
            </a:fld>
          </a:p>
        </p:txBody>
      </p:sp>
      <p:sp>
        <p:nvSpPr>
          <p:cNvPr id="8" name="PlaceHolder 7"/>
          <p:cNvSpPr>
            <a:spLocks noGrp="1"/>
          </p:cNvSpPr>
          <p:nvPr>
            <p:ph type="dt" idx="15"/>
          </p:nvPr>
        </p:nvSpPr>
        <p:spPr/>
        <p:txBody>
          <a:bodyPr/>
          <a:p>
            <a:r>
              <a:rPr lang="en-US"/>
              <a:t/>
            </a:r>
          </a:p>
        </p:txBody>
      </p:sp>
    </p:spTree>
  </p:cSld>
</p:sldLayout>
</file>

<file path=ppt/slideLayouts/slideLayout5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8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8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89"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6E8EB1A0-66AC-4D76-B283-73CD88F6BD31}" type="slidenum">
              <a:t>&lt;#&gt;</a:t>
            </a:fld>
          </a:p>
        </p:txBody>
      </p:sp>
      <p:sp>
        <p:nvSpPr>
          <p:cNvPr id="8" name="PlaceHolder 7"/>
          <p:cNvSpPr>
            <a:spLocks noGrp="1"/>
          </p:cNvSpPr>
          <p:nvPr>
            <p:ph type="dt" idx="15"/>
          </p:nvPr>
        </p:nvSpPr>
        <p:spPr/>
        <p:txBody>
          <a:bodyPr/>
          <a:p>
            <a:r>
              <a:rPr lang="en-US"/>
              <a:t/>
            </a:r>
          </a:p>
        </p:txBody>
      </p:sp>
    </p:spTree>
  </p:cSld>
</p:sldLayout>
</file>

<file path=ppt/slideLayouts/slideLayout5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9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9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93"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3"/>
          </p:nvPr>
        </p:nvSpPr>
        <p:spPr/>
        <p:txBody>
          <a:bodyPr/>
          <a:p>
            <a:r>
              <a:t>Footer</a:t>
            </a:r>
          </a:p>
        </p:txBody>
      </p:sp>
      <p:sp>
        <p:nvSpPr>
          <p:cNvPr id="7" name="PlaceHolder 6"/>
          <p:cNvSpPr>
            <a:spLocks noGrp="1"/>
          </p:cNvSpPr>
          <p:nvPr>
            <p:ph type="sldNum" idx="14"/>
          </p:nvPr>
        </p:nvSpPr>
        <p:spPr/>
        <p:txBody>
          <a:bodyPr/>
          <a:p>
            <a:fld id="{CF580279-A35D-4089-9437-813C244F3A4D}" type="slidenum">
              <a:t>&lt;#&gt;</a:t>
            </a:fld>
          </a:p>
        </p:txBody>
      </p:sp>
      <p:sp>
        <p:nvSpPr>
          <p:cNvPr id="8" name="PlaceHolder 7"/>
          <p:cNvSpPr>
            <a:spLocks noGrp="1"/>
          </p:cNvSpPr>
          <p:nvPr>
            <p:ph type="dt" idx="15"/>
          </p:nvPr>
        </p:nvSpPr>
        <p:spPr/>
        <p:txBody>
          <a:bodyPr/>
          <a:p>
            <a:r>
              <a:rPr lang="en-US"/>
              <a:t/>
            </a:r>
          </a:p>
        </p:txBody>
      </p:sp>
    </p:spTree>
  </p:cSld>
</p:sldLayout>
</file>

<file path=ppt/slideLayouts/slideLayout5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9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95"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96"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3"/>
          </p:nvPr>
        </p:nvSpPr>
        <p:spPr/>
        <p:txBody>
          <a:bodyPr/>
          <a:p>
            <a:r>
              <a:t>Footer</a:t>
            </a:r>
          </a:p>
        </p:txBody>
      </p:sp>
      <p:sp>
        <p:nvSpPr>
          <p:cNvPr id="6" name="PlaceHolder 5"/>
          <p:cNvSpPr>
            <a:spLocks noGrp="1"/>
          </p:cNvSpPr>
          <p:nvPr>
            <p:ph type="sldNum" idx="14"/>
          </p:nvPr>
        </p:nvSpPr>
        <p:spPr/>
        <p:txBody>
          <a:bodyPr/>
          <a:p>
            <a:fld id="{3E5FD8BB-55A3-4469-8670-7B451070919B}" type="slidenum">
              <a:t>&lt;#&gt;</a:t>
            </a:fld>
          </a:p>
        </p:txBody>
      </p:sp>
      <p:sp>
        <p:nvSpPr>
          <p:cNvPr id="7" name="PlaceHolder 6"/>
          <p:cNvSpPr>
            <a:spLocks noGrp="1"/>
          </p:cNvSpPr>
          <p:nvPr>
            <p:ph type="dt" idx="15"/>
          </p:nvPr>
        </p:nvSpPr>
        <p:spPr/>
        <p:txBody>
          <a:bodyPr/>
          <a:p>
            <a:r>
              <a:rPr lang="en-US"/>
              <a:t/>
            </a:r>
          </a:p>
        </p:txBody>
      </p:sp>
    </p:spTree>
  </p:cSld>
</p:sldLayout>
</file>

<file path=ppt/slideLayouts/slideLayout5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9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01"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13"/>
          </p:nvPr>
        </p:nvSpPr>
        <p:spPr/>
        <p:txBody>
          <a:bodyPr/>
          <a:p>
            <a:r>
              <a:t>Footer</a:t>
            </a:r>
          </a:p>
        </p:txBody>
      </p:sp>
      <p:sp>
        <p:nvSpPr>
          <p:cNvPr id="8" name="PlaceHolder 7"/>
          <p:cNvSpPr>
            <a:spLocks noGrp="1"/>
          </p:cNvSpPr>
          <p:nvPr>
            <p:ph type="sldNum" idx="14"/>
          </p:nvPr>
        </p:nvSpPr>
        <p:spPr/>
        <p:txBody>
          <a:bodyPr/>
          <a:p>
            <a:fld id="{669ED614-B229-4700-9A3C-6D61F8FB704C}" type="slidenum">
              <a:t>&lt;#&gt;</a:t>
            </a:fld>
          </a:p>
        </p:txBody>
      </p:sp>
      <p:sp>
        <p:nvSpPr>
          <p:cNvPr id="9" name="PlaceHolder 8"/>
          <p:cNvSpPr>
            <a:spLocks noGrp="1"/>
          </p:cNvSpPr>
          <p:nvPr>
            <p:ph type="dt" idx="15"/>
          </p:nvPr>
        </p:nvSpPr>
        <p:spPr/>
        <p:txBody>
          <a:bodyPr/>
          <a:p>
            <a:r>
              <a:rPr lang="en-US"/>
              <a:t/>
            </a: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
          </p:nvPr>
        </p:nvSpPr>
        <p:spPr/>
        <p:txBody>
          <a:bodyPr/>
          <a:p>
            <a:r>
              <a:t>Footer</a:t>
            </a:r>
          </a:p>
        </p:txBody>
      </p:sp>
      <p:sp>
        <p:nvSpPr>
          <p:cNvPr id="4" name="PlaceHolder 3"/>
          <p:cNvSpPr>
            <a:spLocks noGrp="1"/>
          </p:cNvSpPr>
          <p:nvPr>
            <p:ph type="sldNum" idx="2"/>
          </p:nvPr>
        </p:nvSpPr>
        <p:spPr/>
        <p:txBody>
          <a:bodyPr/>
          <a:p>
            <a:fld id="{B647B48D-4F9D-4808-8C08-EB357AC07376}" type="slidenum">
              <a:t>&lt;#&gt;</a:t>
            </a:fld>
          </a:p>
        </p:txBody>
      </p:sp>
      <p:sp>
        <p:nvSpPr>
          <p:cNvPr id="5" name="PlaceHolder 4"/>
          <p:cNvSpPr>
            <a:spLocks noGrp="1"/>
          </p:cNvSpPr>
          <p:nvPr>
            <p:ph type="dt" idx="3"/>
          </p:nvPr>
        </p:nvSpPr>
        <p:spPr/>
        <p:txBody>
          <a:bodyPr/>
          <a:p>
            <a:r>
              <a:rPr lang="en-US"/>
              <a:t/>
            </a:r>
          </a:p>
        </p:txBody>
      </p:sp>
    </p:spTree>
  </p:cSld>
</p:sldLayout>
</file>

<file path=ppt/slideLayouts/slideLayout6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0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03"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04"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05"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06"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07"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08"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13"/>
          </p:nvPr>
        </p:nvSpPr>
        <p:spPr/>
        <p:txBody>
          <a:bodyPr/>
          <a:p>
            <a:r>
              <a:t>Footer</a:t>
            </a:r>
          </a:p>
        </p:txBody>
      </p:sp>
      <p:sp>
        <p:nvSpPr>
          <p:cNvPr id="10" name="PlaceHolder 9"/>
          <p:cNvSpPr>
            <a:spLocks noGrp="1"/>
          </p:cNvSpPr>
          <p:nvPr>
            <p:ph type="sldNum" idx="14"/>
          </p:nvPr>
        </p:nvSpPr>
        <p:spPr/>
        <p:txBody>
          <a:bodyPr/>
          <a:p>
            <a:fld id="{F59F40C2-9F2C-4B52-AB55-A049D96B0428}" type="slidenum">
              <a:t>&lt;#&gt;</a:t>
            </a:fld>
          </a:p>
        </p:txBody>
      </p:sp>
      <p:sp>
        <p:nvSpPr>
          <p:cNvPr id="11" name="PlaceHolder 10"/>
          <p:cNvSpPr>
            <a:spLocks noGrp="1"/>
          </p:cNvSpPr>
          <p:nvPr>
            <p:ph type="dt" idx="15"/>
          </p:nvPr>
        </p:nvSpPr>
        <p:spPr/>
        <p:txBody>
          <a:bodyPr/>
          <a:p>
            <a:r>
              <a:rPr lang="en-US"/>
              <a:t/>
            </a:r>
          </a:p>
        </p:txBody>
      </p:sp>
    </p:spTree>
  </p:cSld>
</p:sldLayout>
</file>

<file path=ppt/slideLayouts/slideLayout6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6"/>
          </p:nvPr>
        </p:nvSpPr>
        <p:spPr/>
        <p:txBody>
          <a:bodyPr/>
          <a:p>
            <a:r>
              <a:t>Footer</a:t>
            </a:r>
          </a:p>
        </p:txBody>
      </p:sp>
      <p:sp>
        <p:nvSpPr>
          <p:cNvPr id="3" name="PlaceHolder 2"/>
          <p:cNvSpPr>
            <a:spLocks noGrp="1"/>
          </p:cNvSpPr>
          <p:nvPr>
            <p:ph type="sldNum" idx="17"/>
          </p:nvPr>
        </p:nvSpPr>
        <p:spPr/>
        <p:txBody>
          <a:bodyPr/>
          <a:p>
            <a:fld id="{A26AFCCF-9A82-4F19-8EFE-6E9550D7770D}" type="slidenum">
              <a:t>&lt;#&gt;</a:t>
            </a:fld>
          </a:p>
        </p:txBody>
      </p:sp>
      <p:sp>
        <p:nvSpPr>
          <p:cNvPr id="4" name="PlaceHolder 3"/>
          <p:cNvSpPr>
            <a:spLocks noGrp="1"/>
          </p:cNvSpPr>
          <p:nvPr>
            <p:ph type="dt" idx="18"/>
          </p:nvPr>
        </p:nvSpPr>
        <p:spPr/>
        <p:txBody>
          <a:bodyPr/>
          <a:p>
            <a:r>
              <a:rPr lang="en-US"/>
              <a:t/>
            </a:r>
          </a:p>
        </p:txBody>
      </p:sp>
    </p:spTree>
  </p:cSld>
</p:sldLayout>
</file>

<file path=ppt/slideLayouts/slideLayout6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15"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4" name="PlaceHolder 3"/>
          <p:cNvSpPr>
            <a:spLocks noGrp="1"/>
          </p:cNvSpPr>
          <p:nvPr>
            <p:ph type="ftr" idx="16"/>
          </p:nvPr>
        </p:nvSpPr>
        <p:spPr/>
        <p:txBody>
          <a:bodyPr/>
          <a:p>
            <a:r>
              <a:t>Footer</a:t>
            </a:r>
          </a:p>
        </p:txBody>
      </p:sp>
      <p:sp>
        <p:nvSpPr>
          <p:cNvPr id="5" name="PlaceHolder 4"/>
          <p:cNvSpPr>
            <a:spLocks noGrp="1"/>
          </p:cNvSpPr>
          <p:nvPr>
            <p:ph type="sldNum" idx="17"/>
          </p:nvPr>
        </p:nvSpPr>
        <p:spPr/>
        <p:txBody>
          <a:bodyPr/>
          <a:p>
            <a:fld id="{1220F7EA-0D51-45B3-BFAB-7EED063C4CC9}" type="slidenum">
              <a:t>&lt;#&gt;</a:t>
            </a:fld>
          </a:p>
        </p:txBody>
      </p:sp>
      <p:sp>
        <p:nvSpPr>
          <p:cNvPr id="6" name="PlaceHolder 5"/>
          <p:cNvSpPr>
            <a:spLocks noGrp="1"/>
          </p:cNvSpPr>
          <p:nvPr>
            <p:ph type="dt" idx="18"/>
          </p:nvPr>
        </p:nvSpPr>
        <p:spPr/>
        <p:txBody>
          <a:bodyPr/>
          <a:p>
            <a:r>
              <a:rPr lang="en-US"/>
              <a:t/>
            </a:r>
          </a:p>
        </p:txBody>
      </p:sp>
    </p:spTree>
  </p:cSld>
</p:sldLayout>
</file>

<file path=ppt/slideLayouts/slideLayout6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1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17"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
        <p:nvSpPr>
          <p:cNvPr id="4" name="PlaceHolder 3"/>
          <p:cNvSpPr>
            <a:spLocks noGrp="1"/>
          </p:cNvSpPr>
          <p:nvPr>
            <p:ph type="ftr" idx="16"/>
          </p:nvPr>
        </p:nvSpPr>
        <p:spPr/>
        <p:txBody>
          <a:bodyPr/>
          <a:p>
            <a:r>
              <a:t>Footer</a:t>
            </a:r>
          </a:p>
        </p:txBody>
      </p:sp>
      <p:sp>
        <p:nvSpPr>
          <p:cNvPr id="5" name="PlaceHolder 4"/>
          <p:cNvSpPr>
            <a:spLocks noGrp="1"/>
          </p:cNvSpPr>
          <p:nvPr>
            <p:ph type="sldNum" idx="17"/>
          </p:nvPr>
        </p:nvSpPr>
        <p:spPr/>
        <p:txBody>
          <a:bodyPr/>
          <a:p>
            <a:fld id="{4923AEF5-CF00-436F-AB29-A9CD86521412}" type="slidenum">
              <a:t>&lt;#&gt;</a:t>
            </a:fld>
          </a:p>
        </p:txBody>
      </p:sp>
      <p:sp>
        <p:nvSpPr>
          <p:cNvPr id="6" name="PlaceHolder 5"/>
          <p:cNvSpPr>
            <a:spLocks noGrp="1"/>
          </p:cNvSpPr>
          <p:nvPr>
            <p:ph type="dt" idx="18"/>
          </p:nvPr>
        </p:nvSpPr>
        <p:spPr/>
        <p:txBody>
          <a:bodyPr/>
          <a:p>
            <a:r>
              <a:rPr lang="en-US"/>
              <a:t/>
            </a:r>
          </a:p>
        </p:txBody>
      </p:sp>
    </p:spTree>
  </p:cSld>
</p:sldLayout>
</file>

<file path=ppt/slideLayouts/slideLayout6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22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CFF41B17-0644-4919-A30B-96089405FD9A}" type="slidenum">
              <a:t>&lt;#&gt;</a:t>
            </a:fld>
          </a:p>
        </p:txBody>
      </p:sp>
      <p:sp>
        <p:nvSpPr>
          <p:cNvPr id="7" name="PlaceHolder 6"/>
          <p:cNvSpPr>
            <a:spLocks noGrp="1"/>
          </p:cNvSpPr>
          <p:nvPr>
            <p:ph type="dt" idx="18"/>
          </p:nvPr>
        </p:nvSpPr>
        <p:spPr/>
        <p:txBody>
          <a:bodyPr/>
          <a:p>
            <a:r>
              <a:rPr lang="en-US"/>
              <a:t/>
            </a:r>
          </a:p>
        </p:txBody>
      </p:sp>
    </p:spTree>
  </p:cSld>
</p:sldLayout>
</file>

<file path=ppt/slideLayouts/slideLayout6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2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3" name="PlaceHolder 2"/>
          <p:cNvSpPr>
            <a:spLocks noGrp="1"/>
          </p:cNvSpPr>
          <p:nvPr>
            <p:ph type="ftr" idx="16"/>
          </p:nvPr>
        </p:nvSpPr>
        <p:spPr/>
        <p:txBody>
          <a:bodyPr/>
          <a:p>
            <a:r>
              <a:t>Footer</a:t>
            </a:r>
          </a:p>
        </p:txBody>
      </p:sp>
      <p:sp>
        <p:nvSpPr>
          <p:cNvPr id="4" name="PlaceHolder 3"/>
          <p:cNvSpPr>
            <a:spLocks noGrp="1"/>
          </p:cNvSpPr>
          <p:nvPr>
            <p:ph type="sldNum" idx="17"/>
          </p:nvPr>
        </p:nvSpPr>
        <p:spPr/>
        <p:txBody>
          <a:bodyPr/>
          <a:p>
            <a:fld id="{B7A6C07D-BF17-4A29-8FC1-5A06365ED855}" type="slidenum">
              <a:t>&lt;#&gt;</a:t>
            </a:fld>
          </a:p>
        </p:txBody>
      </p:sp>
      <p:sp>
        <p:nvSpPr>
          <p:cNvPr id="5" name="PlaceHolder 4"/>
          <p:cNvSpPr>
            <a:spLocks noGrp="1"/>
          </p:cNvSpPr>
          <p:nvPr>
            <p:ph type="dt" idx="18"/>
          </p:nvPr>
        </p:nvSpPr>
        <p:spPr/>
        <p:txBody>
          <a:bodyPr/>
          <a:p>
            <a:r>
              <a:rPr lang="en-US"/>
              <a:t/>
            </a:r>
          </a:p>
        </p:txBody>
      </p:sp>
    </p:spTree>
  </p:cSld>
</p:sldLayout>
</file>

<file path=ppt/slideLayouts/slideLayout6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22"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
        <p:nvSpPr>
          <p:cNvPr id="3" name="PlaceHolder 2"/>
          <p:cNvSpPr>
            <a:spLocks noGrp="1"/>
          </p:cNvSpPr>
          <p:nvPr>
            <p:ph type="ftr" idx="16"/>
          </p:nvPr>
        </p:nvSpPr>
        <p:spPr/>
        <p:txBody>
          <a:bodyPr/>
          <a:p>
            <a:r>
              <a:t>Footer</a:t>
            </a:r>
          </a:p>
        </p:txBody>
      </p:sp>
      <p:sp>
        <p:nvSpPr>
          <p:cNvPr id="4" name="PlaceHolder 3"/>
          <p:cNvSpPr>
            <a:spLocks noGrp="1"/>
          </p:cNvSpPr>
          <p:nvPr>
            <p:ph type="sldNum" idx="17"/>
          </p:nvPr>
        </p:nvSpPr>
        <p:spPr/>
        <p:txBody>
          <a:bodyPr/>
          <a:p>
            <a:fld id="{2E776242-CD2A-4765-8631-4BB6F78ACF50}" type="slidenum">
              <a:t>&lt;#&gt;</a:t>
            </a:fld>
          </a:p>
        </p:txBody>
      </p:sp>
      <p:sp>
        <p:nvSpPr>
          <p:cNvPr id="5" name="PlaceHolder 4"/>
          <p:cNvSpPr>
            <a:spLocks noGrp="1"/>
          </p:cNvSpPr>
          <p:nvPr>
            <p:ph type="dt" idx="18"/>
          </p:nvPr>
        </p:nvSpPr>
        <p:spPr/>
        <p:txBody>
          <a:bodyPr/>
          <a:p>
            <a:r>
              <a:rPr lang="en-US"/>
              <a:t/>
            </a:r>
          </a:p>
        </p:txBody>
      </p:sp>
    </p:spTree>
  </p:cSld>
</p:sldLayout>
</file>

<file path=ppt/slideLayouts/slideLayout6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2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22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6"/>
          </p:nvPr>
        </p:nvSpPr>
        <p:spPr/>
        <p:txBody>
          <a:bodyPr/>
          <a:p>
            <a:r>
              <a:t>Footer</a:t>
            </a:r>
          </a:p>
        </p:txBody>
      </p:sp>
      <p:sp>
        <p:nvSpPr>
          <p:cNvPr id="7" name="PlaceHolder 6"/>
          <p:cNvSpPr>
            <a:spLocks noGrp="1"/>
          </p:cNvSpPr>
          <p:nvPr>
            <p:ph type="sldNum" idx="17"/>
          </p:nvPr>
        </p:nvSpPr>
        <p:spPr/>
        <p:txBody>
          <a:bodyPr/>
          <a:p>
            <a:fld id="{29422A55-5280-4B7F-8321-0F8A2DB41000}" type="slidenum">
              <a:t>&lt;#&gt;</a:t>
            </a:fld>
          </a:p>
        </p:txBody>
      </p:sp>
      <p:sp>
        <p:nvSpPr>
          <p:cNvPr id="8" name="PlaceHolder 7"/>
          <p:cNvSpPr>
            <a:spLocks noGrp="1"/>
          </p:cNvSpPr>
          <p:nvPr>
            <p:ph type="dt" idx="18"/>
          </p:nvPr>
        </p:nvSpPr>
        <p:spPr/>
        <p:txBody>
          <a:bodyPr/>
          <a:p>
            <a:r>
              <a:rPr lang="en-US"/>
              <a:t/>
            </a:r>
          </a:p>
        </p:txBody>
      </p:sp>
    </p:spTree>
  </p:cSld>
</p:sldLayout>
</file>

<file path=ppt/slideLayouts/slideLayout6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28"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229"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30"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6"/>
          </p:nvPr>
        </p:nvSpPr>
        <p:spPr/>
        <p:txBody>
          <a:bodyPr/>
          <a:p>
            <a:r>
              <a:t>Footer</a:t>
            </a:r>
          </a:p>
        </p:txBody>
      </p:sp>
      <p:sp>
        <p:nvSpPr>
          <p:cNvPr id="7" name="PlaceHolder 6"/>
          <p:cNvSpPr>
            <a:spLocks noGrp="1"/>
          </p:cNvSpPr>
          <p:nvPr>
            <p:ph type="sldNum" idx="17"/>
          </p:nvPr>
        </p:nvSpPr>
        <p:spPr/>
        <p:txBody>
          <a:bodyPr/>
          <a:p>
            <a:fld id="{91D3ED49-892E-489E-A9AA-B440E5AEDD5F}" type="slidenum">
              <a:t>&lt;#&gt;</a:t>
            </a:fld>
          </a:p>
        </p:txBody>
      </p:sp>
      <p:sp>
        <p:nvSpPr>
          <p:cNvPr id="8" name="PlaceHolder 7"/>
          <p:cNvSpPr>
            <a:spLocks noGrp="1"/>
          </p:cNvSpPr>
          <p:nvPr>
            <p:ph type="dt" idx="18"/>
          </p:nvPr>
        </p:nvSpPr>
        <p:spPr/>
        <p:txBody>
          <a:bodyPr/>
          <a:p>
            <a:r>
              <a:rPr lang="en-US"/>
              <a:t/>
            </a:r>
          </a:p>
        </p:txBody>
      </p:sp>
    </p:spTree>
  </p:cSld>
</p:sldLayout>
</file>

<file path=ppt/slideLayouts/slideLayout6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3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3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34"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6"/>
          </p:nvPr>
        </p:nvSpPr>
        <p:spPr/>
        <p:txBody>
          <a:bodyPr/>
          <a:p>
            <a:r>
              <a:t>Footer</a:t>
            </a:r>
          </a:p>
        </p:txBody>
      </p:sp>
      <p:sp>
        <p:nvSpPr>
          <p:cNvPr id="7" name="PlaceHolder 6"/>
          <p:cNvSpPr>
            <a:spLocks noGrp="1"/>
          </p:cNvSpPr>
          <p:nvPr>
            <p:ph type="sldNum" idx="17"/>
          </p:nvPr>
        </p:nvSpPr>
        <p:spPr/>
        <p:txBody>
          <a:bodyPr/>
          <a:p>
            <a:fld id="{9A2FD85C-A99F-443A-A6B9-5000D4259AE2}" type="slidenum">
              <a:t>&lt;#&gt;</a:t>
            </a:fld>
          </a:p>
        </p:txBody>
      </p:sp>
      <p:sp>
        <p:nvSpPr>
          <p:cNvPr id="8" name="PlaceHolder 7"/>
          <p:cNvSpPr>
            <a:spLocks noGrp="1"/>
          </p:cNvSpPr>
          <p:nvPr>
            <p:ph type="dt" idx="18"/>
          </p:nvPr>
        </p:nvSpPr>
        <p:spPr/>
        <p:txBody>
          <a:bodyPr/>
          <a:p>
            <a:r>
              <a:rPr lang="en-US"/>
              <a:t/>
            </a: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5"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16"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17"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6DAD9BF3-F398-4B28-9283-B6187C9369F9}"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7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36"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37"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5" name="PlaceHolder 4"/>
          <p:cNvSpPr>
            <a:spLocks noGrp="1"/>
          </p:cNvSpPr>
          <p:nvPr>
            <p:ph type="ftr" idx="16"/>
          </p:nvPr>
        </p:nvSpPr>
        <p:spPr/>
        <p:txBody>
          <a:bodyPr/>
          <a:p>
            <a:r>
              <a:t>Footer</a:t>
            </a:r>
          </a:p>
        </p:txBody>
      </p:sp>
      <p:sp>
        <p:nvSpPr>
          <p:cNvPr id="6" name="PlaceHolder 5"/>
          <p:cNvSpPr>
            <a:spLocks noGrp="1"/>
          </p:cNvSpPr>
          <p:nvPr>
            <p:ph type="sldNum" idx="17"/>
          </p:nvPr>
        </p:nvSpPr>
        <p:spPr/>
        <p:txBody>
          <a:bodyPr/>
          <a:p>
            <a:fld id="{C14B980B-5366-499E-B038-551C14B93F4F}" type="slidenum">
              <a:t>&lt;#&gt;</a:t>
            </a:fld>
          </a:p>
        </p:txBody>
      </p:sp>
      <p:sp>
        <p:nvSpPr>
          <p:cNvPr id="7" name="PlaceHolder 6"/>
          <p:cNvSpPr>
            <a:spLocks noGrp="1"/>
          </p:cNvSpPr>
          <p:nvPr>
            <p:ph type="dt" idx="18"/>
          </p:nvPr>
        </p:nvSpPr>
        <p:spPr/>
        <p:txBody>
          <a:bodyPr/>
          <a:p>
            <a:r>
              <a:rPr lang="en-US"/>
              <a:t/>
            </a:r>
          </a:p>
        </p:txBody>
      </p:sp>
    </p:spTree>
  </p:cSld>
</p:sldLayout>
</file>

<file path=ppt/slideLayouts/slideLayout7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3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3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4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4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42"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7" name="PlaceHolder 6"/>
          <p:cNvSpPr>
            <a:spLocks noGrp="1"/>
          </p:cNvSpPr>
          <p:nvPr>
            <p:ph type="ftr" idx="16"/>
          </p:nvPr>
        </p:nvSpPr>
        <p:spPr/>
        <p:txBody>
          <a:bodyPr/>
          <a:p>
            <a:r>
              <a:t>Footer</a:t>
            </a:r>
          </a:p>
        </p:txBody>
      </p:sp>
      <p:sp>
        <p:nvSpPr>
          <p:cNvPr id="8" name="PlaceHolder 7"/>
          <p:cNvSpPr>
            <a:spLocks noGrp="1"/>
          </p:cNvSpPr>
          <p:nvPr>
            <p:ph type="sldNum" idx="17"/>
          </p:nvPr>
        </p:nvSpPr>
        <p:spPr/>
        <p:txBody>
          <a:bodyPr/>
          <a:p>
            <a:fld id="{7EF58047-DE1F-4C1B-8A70-A3D904981821}" type="slidenum">
              <a:t>&lt;#&gt;</a:t>
            </a:fld>
          </a:p>
        </p:txBody>
      </p:sp>
      <p:sp>
        <p:nvSpPr>
          <p:cNvPr id="9" name="PlaceHolder 8"/>
          <p:cNvSpPr>
            <a:spLocks noGrp="1"/>
          </p:cNvSpPr>
          <p:nvPr>
            <p:ph type="dt" idx="18"/>
          </p:nvPr>
        </p:nvSpPr>
        <p:spPr/>
        <p:txBody>
          <a:bodyPr/>
          <a:p>
            <a:r>
              <a:rPr lang="en-US"/>
              <a:t/>
            </a:r>
          </a:p>
        </p:txBody>
      </p:sp>
    </p:spTree>
  </p:cSld>
</p:sldLayout>
</file>

<file path=ppt/slideLayouts/slideLayout7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4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44"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45"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46"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47"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48"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49"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9" name="PlaceHolder 8"/>
          <p:cNvSpPr>
            <a:spLocks noGrp="1"/>
          </p:cNvSpPr>
          <p:nvPr>
            <p:ph type="ftr" idx="16"/>
          </p:nvPr>
        </p:nvSpPr>
        <p:spPr/>
        <p:txBody>
          <a:bodyPr/>
          <a:p>
            <a:r>
              <a:t>Footer</a:t>
            </a:r>
          </a:p>
        </p:txBody>
      </p:sp>
      <p:sp>
        <p:nvSpPr>
          <p:cNvPr id="10" name="PlaceHolder 9"/>
          <p:cNvSpPr>
            <a:spLocks noGrp="1"/>
          </p:cNvSpPr>
          <p:nvPr>
            <p:ph type="sldNum" idx="17"/>
          </p:nvPr>
        </p:nvSpPr>
        <p:spPr/>
        <p:txBody>
          <a:bodyPr/>
          <a:p>
            <a:fld id="{94FE9B9A-E64C-45DB-8039-89368991C152}" type="slidenum">
              <a:t>&lt;#&gt;</a:t>
            </a:fld>
          </a:p>
        </p:txBody>
      </p:sp>
      <p:sp>
        <p:nvSpPr>
          <p:cNvPr id="11" name="PlaceHolder 10"/>
          <p:cNvSpPr>
            <a:spLocks noGrp="1"/>
          </p:cNvSpPr>
          <p:nvPr>
            <p:ph type="dt" idx="18"/>
          </p:nvPr>
        </p:nvSpPr>
        <p:spPr/>
        <p:txBody>
          <a:bodyPr/>
          <a:p>
            <a:r>
              <a:rPr lang="en-US"/>
              <a:t/>
            </a:r>
          </a:p>
        </p:txBody>
      </p:sp>
    </p:spTree>
  </p:cSld>
</p:sldLayout>
</file>

<file path=ppt/slideLayouts/slideLayout7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7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25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3"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25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5"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2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57"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258"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7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25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Tree>
  </p:cSld>
</p:sldLayout>
</file>

<file path=ppt/slideLayouts/slideLayout7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260"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US" sz="3200" spc="-1" strike="noStrike">
              <a:latin typeface="Arial"/>
            </a:endParaRPr>
          </a:p>
        </p:txBody>
      </p:sp>
    </p:spTree>
  </p:cSld>
</p:sldLayout>
</file>

<file path=ppt/slideLayouts/slideLayout7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26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2"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63"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264"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19"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20"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1"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269EC019-3F7F-4B61-B7CE-CE6A2DB92A2C}" type="slidenum">
              <a:t>&lt;#&gt;</a:t>
            </a:fld>
          </a:p>
        </p:txBody>
      </p:sp>
      <p:sp>
        <p:nvSpPr>
          <p:cNvPr id="8" name="PlaceHolder 7"/>
          <p:cNvSpPr>
            <a:spLocks noGrp="1"/>
          </p:cNvSpPr>
          <p:nvPr>
            <p:ph type="dt" idx="3"/>
          </p:nvPr>
        </p:nvSpPr>
        <p:spPr/>
        <p:txBody>
          <a:bodyPr/>
          <a:p>
            <a:r>
              <a:rPr lang="en-US"/>
              <a:t/>
            </a:r>
          </a:p>
        </p:txBody>
      </p:sp>
    </p:spTree>
  </p:cSld>
</p:sldLayout>
</file>

<file path=ppt/slideLayouts/slideLayout8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26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66"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US" sz="3200" spc="-1" strike="noStrike">
              <a:latin typeface="Arial"/>
            </a:endParaRPr>
          </a:p>
        </p:txBody>
      </p:sp>
      <p:sp>
        <p:nvSpPr>
          <p:cNvPr id="26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68"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6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0"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7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72"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4"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75"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27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7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7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79"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80"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8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28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82"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83"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84"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85"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86"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87"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US"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US" sz="4400" spc="-1" strike="noStrike">
              <a:latin typeface="Arial"/>
            </a:endParaRPr>
          </a:p>
        </p:txBody>
      </p:sp>
      <p:sp>
        <p:nvSpPr>
          <p:cNvPr id="2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US" sz="3200" spc="-1" strike="noStrike">
              <a:latin typeface="Arial"/>
            </a:endParaRPr>
          </a:p>
        </p:txBody>
      </p:sp>
      <p:sp>
        <p:nvSpPr>
          <p:cNvPr id="25"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US" sz="3200" spc="-1" strike="noStrike">
              <a:latin typeface="Arial"/>
            </a:endParaRPr>
          </a:p>
        </p:txBody>
      </p:sp>
      <p:sp>
        <p:nvSpPr>
          <p:cNvPr id="6" name="PlaceHolder 5"/>
          <p:cNvSpPr>
            <a:spLocks noGrp="1"/>
          </p:cNvSpPr>
          <p:nvPr>
            <p:ph type="ftr" idx="1"/>
          </p:nvPr>
        </p:nvSpPr>
        <p:spPr/>
        <p:txBody>
          <a:bodyPr/>
          <a:p>
            <a:r>
              <a:t>Footer</a:t>
            </a:r>
          </a:p>
        </p:txBody>
      </p:sp>
      <p:sp>
        <p:nvSpPr>
          <p:cNvPr id="7" name="PlaceHolder 6"/>
          <p:cNvSpPr>
            <a:spLocks noGrp="1"/>
          </p:cNvSpPr>
          <p:nvPr>
            <p:ph type="sldNum" idx="2"/>
          </p:nvPr>
        </p:nvSpPr>
        <p:spPr/>
        <p:txBody>
          <a:bodyPr/>
          <a:p>
            <a:fld id="{30653C8D-0794-4963-9C3C-E8E284A56030}" type="slidenum">
              <a:t>&lt;#&gt;</a:t>
            </a:fld>
          </a:p>
        </p:txBody>
      </p:sp>
      <p:sp>
        <p:nvSpPr>
          <p:cNvPr id="8" name="PlaceHolder 7"/>
          <p:cNvSpPr>
            <a:spLocks noGrp="1"/>
          </p:cNvSpPr>
          <p:nvPr>
            <p:ph type="dt" idx="3"/>
          </p:nvPr>
        </p:nvSpPr>
        <p:spPr/>
        <p:txBody>
          <a:bodyPr/>
          <a:p>
            <a:r>
              <a:rPr lang="en-US"/>
              <a:t/>
            </a: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
</Relationships>
</file>

<file path=ppt/slideMasters/_rels/slideMaster4.xml.rels><?xml version="1.0" encoding="UTF-8"?>
<Relationships xmlns="http://schemas.openxmlformats.org/package/2006/relationships"><Relationship Id="rId1" Type="http://schemas.openxmlformats.org/officeDocument/2006/relationships/theme" Target="../theme/theme4.xml"/><Relationship Id="rId2" Type="http://schemas.openxmlformats.org/officeDocument/2006/relationships/slideLayout" Target="../slideLayouts/slideLayout37.xml"/><Relationship Id="rId3" Type="http://schemas.openxmlformats.org/officeDocument/2006/relationships/slideLayout" Target="../slideLayouts/slideLayout38.xml"/><Relationship Id="rId4" Type="http://schemas.openxmlformats.org/officeDocument/2006/relationships/slideLayout" Target="../slideLayouts/slideLayout39.xml"/><Relationship Id="rId5" Type="http://schemas.openxmlformats.org/officeDocument/2006/relationships/slideLayout" Target="../slideLayouts/slideLayout40.xml"/><Relationship Id="rId6" Type="http://schemas.openxmlformats.org/officeDocument/2006/relationships/slideLayout" Target="../slideLayouts/slideLayout41.xml"/><Relationship Id="rId7" Type="http://schemas.openxmlformats.org/officeDocument/2006/relationships/slideLayout" Target="../slideLayouts/slideLayout42.xml"/><Relationship Id="rId8" Type="http://schemas.openxmlformats.org/officeDocument/2006/relationships/slideLayout" Target="../slideLayouts/slideLayout43.xml"/><Relationship Id="rId9" Type="http://schemas.openxmlformats.org/officeDocument/2006/relationships/slideLayout" Target="../slideLayouts/slideLayout44.xml"/><Relationship Id="rId10" Type="http://schemas.openxmlformats.org/officeDocument/2006/relationships/slideLayout" Target="../slideLayouts/slideLayout45.xml"/><Relationship Id="rId11" Type="http://schemas.openxmlformats.org/officeDocument/2006/relationships/slideLayout" Target="../slideLayouts/slideLayout46.xml"/><Relationship Id="rId12" Type="http://schemas.openxmlformats.org/officeDocument/2006/relationships/slideLayout" Target="../slideLayouts/slideLayout47.xml"/><Relationship Id="rId13" Type="http://schemas.openxmlformats.org/officeDocument/2006/relationships/slideLayout" Target="../slideLayouts/slideLayout48.xml"/>
</Relationships>
</file>

<file path=ppt/slideMasters/_rels/slideMaster5.xml.rels><?xml version="1.0" encoding="UTF-8"?>
<Relationships xmlns="http://schemas.openxmlformats.org/package/2006/relationships"><Relationship Id="rId1" Type="http://schemas.openxmlformats.org/officeDocument/2006/relationships/theme" Target="../theme/theme5.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 Id="rId11" Type="http://schemas.openxmlformats.org/officeDocument/2006/relationships/slideLayout" Target="../slideLayouts/slideLayout58.xml"/><Relationship Id="rId12" Type="http://schemas.openxmlformats.org/officeDocument/2006/relationships/slideLayout" Target="../slideLayouts/slideLayout59.xml"/><Relationship Id="rId13" Type="http://schemas.openxmlformats.org/officeDocument/2006/relationships/slideLayout" Target="../slideLayouts/slideLayout60.xml"/>
</Relationships>
</file>

<file path=ppt/slideMasters/_rels/slideMaster6.xml.rels><?xml version="1.0" encoding="UTF-8"?>
<Relationships xmlns="http://schemas.openxmlformats.org/package/2006/relationships"><Relationship Id="rId1" Type="http://schemas.openxmlformats.org/officeDocument/2006/relationships/theme" Target="../theme/theme6.xml"/><Relationship Id="rId2" Type="http://schemas.openxmlformats.org/officeDocument/2006/relationships/slideLayout" Target="../slideLayouts/slideLayout61.xml"/><Relationship Id="rId3" Type="http://schemas.openxmlformats.org/officeDocument/2006/relationships/slideLayout" Target="../slideLayouts/slideLayout62.xml"/><Relationship Id="rId4" Type="http://schemas.openxmlformats.org/officeDocument/2006/relationships/slideLayout" Target="../slideLayouts/slideLayout63.xml"/><Relationship Id="rId5" Type="http://schemas.openxmlformats.org/officeDocument/2006/relationships/slideLayout" Target="../slideLayouts/slideLayout64.xml"/><Relationship Id="rId6" Type="http://schemas.openxmlformats.org/officeDocument/2006/relationships/slideLayout" Target="../slideLayouts/slideLayout65.xml"/><Relationship Id="rId7" Type="http://schemas.openxmlformats.org/officeDocument/2006/relationships/slideLayout" Target="../slideLayouts/slideLayout66.xml"/><Relationship Id="rId8" Type="http://schemas.openxmlformats.org/officeDocument/2006/relationships/slideLayout" Target="../slideLayouts/slideLayout67.xml"/><Relationship Id="rId9" Type="http://schemas.openxmlformats.org/officeDocument/2006/relationships/slideLayout" Target="../slideLayouts/slideLayout68.xml"/><Relationship Id="rId10" Type="http://schemas.openxmlformats.org/officeDocument/2006/relationships/slideLayout" Target="../slideLayouts/slideLayout69.xml"/><Relationship Id="rId11" Type="http://schemas.openxmlformats.org/officeDocument/2006/relationships/slideLayout" Target="../slideLayouts/slideLayout70.xml"/><Relationship Id="rId12" Type="http://schemas.openxmlformats.org/officeDocument/2006/relationships/slideLayout" Target="../slideLayouts/slideLayout71.xml"/><Relationship Id="rId13" Type="http://schemas.openxmlformats.org/officeDocument/2006/relationships/slideLayout" Target="../slideLayouts/slideLayout72.xml"/>
</Relationships>
</file>

<file path=ppt/slideMasters/_rels/slideMaster7.xml.rels><?xml version="1.0" encoding="UTF-8"?>
<Relationships xmlns="http://schemas.openxmlformats.org/package/2006/relationships"><Relationship Id="rId1" Type="http://schemas.openxmlformats.org/officeDocument/2006/relationships/theme" Target="../theme/theme7.xml"/><Relationship Id="rId2" Type="http://schemas.openxmlformats.org/officeDocument/2006/relationships/slideLayout" Target="../slideLayouts/slideLayout73.xml"/><Relationship Id="rId3" Type="http://schemas.openxmlformats.org/officeDocument/2006/relationships/slideLayout" Target="../slideLayouts/slideLayout74.xml"/><Relationship Id="rId4" Type="http://schemas.openxmlformats.org/officeDocument/2006/relationships/slideLayout" Target="../slideLayouts/slideLayout75.xml"/><Relationship Id="rId5" Type="http://schemas.openxmlformats.org/officeDocument/2006/relationships/slideLayout" Target="../slideLayouts/slideLayout76.xml"/><Relationship Id="rId6" Type="http://schemas.openxmlformats.org/officeDocument/2006/relationships/slideLayout" Target="../slideLayouts/slideLayout77.xml"/><Relationship Id="rId7" Type="http://schemas.openxmlformats.org/officeDocument/2006/relationships/slideLayout" Target="../slideLayouts/slideLayout78.xml"/><Relationship Id="rId8" Type="http://schemas.openxmlformats.org/officeDocument/2006/relationships/slideLayout" Target="../slideLayouts/slideLayout79.xml"/><Relationship Id="rId9" Type="http://schemas.openxmlformats.org/officeDocument/2006/relationships/slideLayout" Target="../slideLayouts/slideLayout80.xml"/><Relationship Id="rId10" Type="http://schemas.openxmlformats.org/officeDocument/2006/relationships/slideLayout" Target="../slideLayouts/slideLayout81.xml"/><Relationship Id="rId11" Type="http://schemas.openxmlformats.org/officeDocument/2006/relationships/slideLayout" Target="../slideLayouts/slideLayout82.xml"/><Relationship Id="rId12" Type="http://schemas.openxmlformats.org/officeDocument/2006/relationships/slideLayout" Target="../slideLayouts/slideLayout83.xml"/><Relationship Id="rId13" Type="http://schemas.openxmlformats.org/officeDocument/2006/relationships/slideLayout" Target="../slideLayouts/slideLayout84.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0" name="PlaceHolder 1"/>
          <p:cNvSpPr>
            <a:spLocks noGrp="1"/>
          </p:cNvSpPr>
          <p:nvPr>
            <p:ph type="ftr" idx="1"/>
          </p:nvPr>
        </p:nvSpPr>
        <p:spPr>
          <a:xfrm>
            <a:off x="4038480" y="6356520"/>
            <a:ext cx="4113360" cy="363600"/>
          </a:xfrm>
          <a:prstGeom prst="rect">
            <a:avLst/>
          </a:prstGeom>
          <a:noFill/>
          <a:ln w="0">
            <a:noFill/>
          </a:ln>
        </p:spPr>
        <p:txBody>
          <a:bodyPr lIns="90000" rIns="90000" tIns="45000" bIns="45000" anchor="ctr">
            <a:noAutofit/>
          </a:bodyPr>
          <a:lstStyle>
            <a:lvl1pPr algn="ctr">
              <a:lnSpc>
                <a:spcPct val="100000"/>
              </a:lnSpc>
              <a:buNone/>
              <a:defRPr b="0" lang="en-US" sz="1400" spc="-1" strike="noStrike">
                <a:latin typeface="Times New Roman"/>
              </a:defRPr>
            </a:lvl1pPr>
          </a:lstStyle>
          <a:p>
            <a:pPr algn="ctr">
              <a:lnSpc>
                <a:spcPct val="100000"/>
              </a:lnSpc>
              <a:buNone/>
            </a:pPr>
            <a:r>
              <a:rPr b="0" lang="en-US" sz="1400" spc="-1" strike="noStrike">
                <a:latin typeface="Times New Roman"/>
              </a:rPr>
              <a:t> </a:t>
            </a:r>
            <a:endParaRPr b="0" lang="en-US" sz="1400" spc="-1" strike="noStrike">
              <a:latin typeface="Times New Roman"/>
            </a:endParaRPr>
          </a:p>
        </p:txBody>
      </p:sp>
      <p:sp>
        <p:nvSpPr>
          <p:cNvPr id="1" name="PlaceHolder 2"/>
          <p:cNvSpPr>
            <a:spLocks noGrp="1"/>
          </p:cNvSpPr>
          <p:nvPr>
            <p:ph type="sldNum" idx="2"/>
          </p:nvPr>
        </p:nvSpPr>
        <p:spPr>
          <a:xfrm>
            <a:off x="8610480" y="6356520"/>
            <a:ext cx="2741760" cy="363600"/>
          </a:xfrm>
          <a:prstGeom prst="rect">
            <a:avLst/>
          </a:prstGeom>
          <a:noFill/>
          <a:ln w="0">
            <a:noFill/>
          </a:ln>
        </p:spPr>
        <p:txBody>
          <a:bodyPr lIns="90000" rIns="90000" tIns="45000" bIns="45000" anchor="ctr">
            <a:noAutofit/>
          </a:bodyPr>
          <a:lstStyle>
            <a:lvl1pPr algn="r">
              <a:lnSpc>
                <a:spcPct val="100000"/>
              </a:lnSpc>
              <a:buNone/>
              <a:defRPr b="0" lang="en-US" sz="1200" spc="-1" strike="noStrike">
                <a:solidFill>
                  <a:srgbClr val="8b8b8b"/>
                </a:solidFill>
                <a:latin typeface="Calibri"/>
              </a:defRPr>
            </a:lvl1pPr>
          </a:lstStyle>
          <a:p>
            <a:pPr algn="r">
              <a:lnSpc>
                <a:spcPct val="100000"/>
              </a:lnSpc>
              <a:buNone/>
            </a:pPr>
            <a:fld id="{8080410B-4FD6-4966-B717-BB4D15D475CF}" type="slidenum">
              <a:rPr b="0" lang="en-US" sz="1200" spc="-1" strike="noStrike">
                <a:solidFill>
                  <a:srgbClr val="8b8b8b"/>
                </a:solidFill>
                <a:latin typeface="Calibri"/>
              </a:rPr>
              <a:t>71</a:t>
            </a:fld>
            <a:endParaRPr b="0" lang="en-US" sz="1200" spc="-1" strike="noStrike">
              <a:latin typeface="Times New Roman"/>
            </a:endParaRPr>
          </a:p>
        </p:txBody>
      </p:sp>
      <p:sp>
        <p:nvSpPr>
          <p:cNvPr id="2" name="PlaceHolder 3"/>
          <p:cNvSpPr>
            <a:spLocks noGrp="1"/>
          </p:cNvSpPr>
          <p:nvPr>
            <p:ph type="dt" idx="3"/>
          </p:nvPr>
        </p:nvSpPr>
        <p:spPr>
          <a:xfrm>
            <a:off x="838080" y="6356520"/>
            <a:ext cx="2741760" cy="363600"/>
          </a:xfrm>
          <a:prstGeom prst="rect">
            <a:avLst/>
          </a:prstGeom>
          <a:noFill/>
          <a:ln w="0">
            <a:noFill/>
          </a:ln>
        </p:spPr>
        <p:txBody>
          <a:bodyPr lIns="90000" rIns="90000" tIns="45000" bIns="45000" anchor="ctr">
            <a:noAutofit/>
          </a:bodyPr>
          <a:lstStyle>
            <a:lvl1pPr>
              <a:defRPr b="0" lang="en-US" sz="1400" spc="-1" strike="noStrike">
                <a:latin typeface="Times New Roman"/>
              </a:defRPr>
            </a:lvl1pPr>
          </a:lstStyle>
          <a:p>
            <a:r>
              <a:rPr b="0" lang="en-US" sz="1400" spc="-1" strike="noStrike">
                <a:latin typeface="Times New Roman"/>
              </a:rPr>
              <a:t> </a:t>
            </a:r>
            <a:endParaRPr b="0" lang="en-US" sz="1400" spc="-1" strike="noStrike">
              <a:latin typeface="Times New Roman"/>
            </a:endParaRPr>
          </a:p>
        </p:txBody>
      </p:sp>
      <p:sp>
        <p:nvSpPr>
          <p:cNvPr id="3"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4"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a:t>
            </a:r>
            <a:r>
              <a:rPr b="0" lang="en-US" sz="3200" spc="-1" strike="noStrike">
                <a:latin typeface="Arial"/>
              </a:rPr>
              <a:t>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a:t>
            </a:r>
            <a:r>
              <a:rPr b="0" lang="en-US" sz="2000" spc="-1" strike="noStrike">
                <a:latin typeface="Arial"/>
              </a:rPr>
              <a:t>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a:t>
            </a:r>
            <a:r>
              <a:rPr b="0" lang="en-US" sz="2000" spc="-1" strike="noStrike">
                <a:latin typeface="Arial"/>
              </a:rPr>
              <a:t>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41" name="PlaceHolder 1"/>
          <p:cNvSpPr>
            <a:spLocks noGrp="1"/>
          </p:cNvSpPr>
          <p:nvPr>
            <p:ph type="ftr" idx="4"/>
          </p:nvPr>
        </p:nvSpPr>
        <p:spPr>
          <a:xfrm>
            <a:off x="4038480" y="6356520"/>
            <a:ext cx="4113360" cy="363600"/>
          </a:xfrm>
          <a:prstGeom prst="rect">
            <a:avLst/>
          </a:prstGeom>
          <a:noFill/>
          <a:ln w="0">
            <a:noFill/>
          </a:ln>
        </p:spPr>
        <p:txBody>
          <a:bodyPr lIns="90000" rIns="90000" tIns="45000" bIns="45000" anchor="ctr">
            <a:noAutofit/>
          </a:bodyPr>
          <a:lstStyle>
            <a:lvl1pPr algn="ctr">
              <a:lnSpc>
                <a:spcPct val="100000"/>
              </a:lnSpc>
              <a:buNone/>
              <a:defRPr b="0" lang="en-US" sz="1400" spc="-1" strike="noStrike">
                <a:latin typeface="Times New Roman"/>
              </a:defRPr>
            </a:lvl1pPr>
          </a:lstStyle>
          <a:p>
            <a:pPr algn="ctr">
              <a:lnSpc>
                <a:spcPct val="100000"/>
              </a:lnSpc>
              <a:buNone/>
            </a:pPr>
            <a:r>
              <a:rPr b="0" lang="en-US" sz="1400" spc="-1" strike="noStrike">
                <a:latin typeface="Times New Roman"/>
              </a:rPr>
              <a:t>&lt;footer&gt;</a:t>
            </a:r>
            <a:endParaRPr b="0" lang="en-US" sz="1400" spc="-1" strike="noStrike">
              <a:latin typeface="Times New Roman"/>
            </a:endParaRPr>
          </a:p>
        </p:txBody>
      </p:sp>
      <p:sp>
        <p:nvSpPr>
          <p:cNvPr id="42" name="PlaceHolder 2"/>
          <p:cNvSpPr>
            <a:spLocks noGrp="1"/>
          </p:cNvSpPr>
          <p:nvPr>
            <p:ph type="sldNum" idx="5"/>
          </p:nvPr>
        </p:nvSpPr>
        <p:spPr>
          <a:xfrm>
            <a:off x="8610480" y="6356520"/>
            <a:ext cx="2741760" cy="363600"/>
          </a:xfrm>
          <a:prstGeom prst="rect">
            <a:avLst/>
          </a:prstGeom>
          <a:noFill/>
          <a:ln w="0">
            <a:noFill/>
          </a:ln>
        </p:spPr>
        <p:txBody>
          <a:bodyPr lIns="90000" rIns="90000" tIns="45000" bIns="45000" anchor="ctr">
            <a:noAutofit/>
          </a:bodyPr>
          <a:lstStyle>
            <a:lvl1pPr algn="r">
              <a:lnSpc>
                <a:spcPct val="100000"/>
              </a:lnSpc>
              <a:buNone/>
              <a:defRPr b="0" lang="en-US" sz="1200" spc="-1" strike="noStrike">
                <a:solidFill>
                  <a:srgbClr val="8b8b8b"/>
                </a:solidFill>
                <a:latin typeface="Calibri"/>
              </a:defRPr>
            </a:lvl1pPr>
          </a:lstStyle>
          <a:p>
            <a:pPr algn="r">
              <a:lnSpc>
                <a:spcPct val="100000"/>
              </a:lnSpc>
              <a:buNone/>
            </a:pPr>
            <a:fld id="{F2D068A0-997F-4A3E-AF3D-666E26443E05}" type="slidenum">
              <a:rPr b="0" lang="en-US" sz="1200" spc="-1" strike="noStrike">
                <a:solidFill>
                  <a:srgbClr val="8b8b8b"/>
                </a:solidFill>
                <a:latin typeface="Calibri"/>
              </a:rPr>
              <a:t>&lt;number&gt;</a:t>
            </a:fld>
            <a:endParaRPr b="0" lang="en-US" sz="1200" spc="-1" strike="noStrike">
              <a:latin typeface="Times New Roman"/>
            </a:endParaRPr>
          </a:p>
        </p:txBody>
      </p:sp>
      <p:sp>
        <p:nvSpPr>
          <p:cNvPr id="43" name="PlaceHolder 3"/>
          <p:cNvSpPr>
            <a:spLocks noGrp="1"/>
          </p:cNvSpPr>
          <p:nvPr>
            <p:ph type="dt" idx="6"/>
          </p:nvPr>
        </p:nvSpPr>
        <p:spPr>
          <a:xfrm>
            <a:off x="838080" y="6356520"/>
            <a:ext cx="2741760" cy="363600"/>
          </a:xfrm>
          <a:prstGeom prst="rect">
            <a:avLst/>
          </a:prstGeom>
          <a:noFill/>
          <a:ln w="0">
            <a:noFill/>
          </a:ln>
        </p:spPr>
        <p:txBody>
          <a:bodyPr lIns="90000" rIns="90000" tIns="45000" bIns="45000" anchor="ctr">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44"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45"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2" name="PlaceHolder 1"/>
          <p:cNvSpPr>
            <a:spLocks noGrp="1"/>
          </p:cNvSpPr>
          <p:nvPr>
            <p:ph type="ftr" idx="7"/>
          </p:nvPr>
        </p:nvSpPr>
        <p:spPr>
          <a:xfrm>
            <a:off x="4038480" y="6356520"/>
            <a:ext cx="4113000" cy="363240"/>
          </a:xfrm>
          <a:prstGeom prst="rect">
            <a:avLst/>
          </a:prstGeom>
          <a:noFill/>
          <a:ln w="0">
            <a:noFill/>
          </a:ln>
        </p:spPr>
        <p:txBody>
          <a:bodyPr lIns="90000" rIns="90000" tIns="45000" bIns="45000" anchor="ctr">
            <a:noAutofit/>
          </a:bodyPr>
          <a:lstStyle>
            <a:lvl1pPr algn="ctr">
              <a:lnSpc>
                <a:spcPct val="100000"/>
              </a:lnSpc>
              <a:buNone/>
              <a:defRPr b="0" lang="en-US" sz="1400" spc="-1" strike="noStrike">
                <a:latin typeface="Times New Roman"/>
              </a:defRPr>
            </a:lvl1pPr>
          </a:lstStyle>
          <a:p>
            <a:pPr algn="ctr">
              <a:lnSpc>
                <a:spcPct val="100000"/>
              </a:lnSpc>
              <a:buNone/>
            </a:pPr>
            <a:r>
              <a:rPr b="0" lang="en-US" sz="1400" spc="-1" strike="noStrike">
                <a:latin typeface="Times New Roman"/>
              </a:rPr>
              <a:t>&lt;footer&gt;</a:t>
            </a:r>
            <a:endParaRPr b="0" lang="en-US" sz="1400" spc="-1" strike="noStrike">
              <a:latin typeface="Times New Roman"/>
            </a:endParaRPr>
          </a:p>
        </p:txBody>
      </p:sp>
      <p:sp>
        <p:nvSpPr>
          <p:cNvPr id="83" name="PlaceHolder 2"/>
          <p:cNvSpPr>
            <a:spLocks noGrp="1"/>
          </p:cNvSpPr>
          <p:nvPr>
            <p:ph type="sldNum" idx="8"/>
          </p:nvPr>
        </p:nvSpPr>
        <p:spPr>
          <a:xfrm>
            <a:off x="8610480" y="6356520"/>
            <a:ext cx="2741400" cy="363240"/>
          </a:xfrm>
          <a:prstGeom prst="rect">
            <a:avLst/>
          </a:prstGeom>
          <a:noFill/>
          <a:ln w="0">
            <a:noFill/>
          </a:ln>
        </p:spPr>
        <p:txBody>
          <a:bodyPr lIns="90000" rIns="90000" tIns="45000" bIns="45000" anchor="ctr">
            <a:noAutofit/>
          </a:bodyPr>
          <a:lstStyle>
            <a:lvl1pPr algn="r">
              <a:lnSpc>
                <a:spcPct val="100000"/>
              </a:lnSpc>
              <a:buNone/>
              <a:defRPr b="0" lang="en-US" sz="1200" spc="-1" strike="noStrike">
                <a:solidFill>
                  <a:srgbClr val="8b8b8b"/>
                </a:solidFill>
                <a:latin typeface="Calibri"/>
              </a:defRPr>
            </a:lvl1pPr>
          </a:lstStyle>
          <a:p>
            <a:pPr algn="r">
              <a:lnSpc>
                <a:spcPct val="100000"/>
              </a:lnSpc>
              <a:buNone/>
            </a:pPr>
            <a:fld id="{4A21A331-4032-4F57-B2D8-E6347665F770}" type="slidenum">
              <a:rPr b="0" lang="en-US" sz="1200" spc="-1" strike="noStrike">
                <a:solidFill>
                  <a:srgbClr val="8b8b8b"/>
                </a:solidFill>
                <a:latin typeface="Calibri"/>
              </a:rPr>
              <a:t>&lt;number&gt;</a:t>
            </a:fld>
            <a:endParaRPr b="0" lang="en-US" sz="1200" spc="-1" strike="noStrike">
              <a:latin typeface="Times New Roman"/>
            </a:endParaRPr>
          </a:p>
        </p:txBody>
      </p:sp>
      <p:sp>
        <p:nvSpPr>
          <p:cNvPr id="84" name="PlaceHolder 3"/>
          <p:cNvSpPr>
            <a:spLocks noGrp="1"/>
          </p:cNvSpPr>
          <p:nvPr>
            <p:ph type="dt" idx="9"/>
          </p:nvPr>
        </p:nvSpPr>
        <p:spPr>
          <a:xfrm>
            <a:off x="838080" y="6356520"/>
            <a:ext cx="2741400" cy="363240"/>
          </a:xfrm>
          <a:prstGeom prst="rect">
            <a:avLst/>
          </a:prstGeom>
          <a:noFill/>
          <a:ln w="0">
            <a:noFill/>
          </a:ln>
        </p:spPr>
        <p:txBody>
          <a:bodyPr lIns="90000" rIns="90000" tIns="45000" bIns="45000" anchor="ctr">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85"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86"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sldMaster>
</file>

<file path=ppt/slideMasters/slideMaster4.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3" name="PlaceHolder 1"/>
          <p:cNvSpPr>
            <a:spLocks noGrp="1"/>
          </p:cNvSpPr>
          <p:nvPr>
            <p:ph type="ftr" idx="10"/>
          </p:nvPr>
        </p:nvSpPr>
        <p:spPr>
          <a:xfrm>
            <a:off x="4038480" y="6356520"/>
            <a:ext cx="4113360" cy="363600"/>
          </a:xfrm>
          <a:prstGeom prst="rect">
            <a:avLst/>
          </a:prstGeom>
          <a:noFill/>
          <a:ln w="0">
            <a:noFill/>
          </a:ln>
        </p:spPr>
        <p:txBody>
          <a:bodyPr lIns="90000" rIns="90000" tIns="45000" bIns="45000" anchor="ctr">
            <a:noAutofit/>
          </a:bodyPr>
          <a:lstStyle>
            <a:lvl1pPr algn="ctr">
              <a:lnSpc>
                <a:spcPct val="100000"/>
              </a:lnSpc>
              <a:buNone/>
              <a:defRPr b="0" lang="en-US" sz="1400" spc="-1" strike="noStrike">
                <a:latin typeface="Times New Roman"/>
              </a:defRPr>
            </a:lvl1pPr>
          </a:lstStyle>
          <a:p>
            <a:pPr algn="ctr">
              <a:lnSpc>
                <a:spcPct val="100000"/>
              </a:lnSpc>
              <a:buNone/>
            </a:pPr>
            <a:r>
              <a:rPr b="0" lang="en-US" sz="1400" spc="-1" strike="noStrike">
                <a:latin typeface="Times New Roman"/>
              </a:rPr>
              <a:t>&lt;footer&gt;</a:t>
            </a:r>
            <a:endParaRPr b="0" lang="en-US" sz="1400" spc="-1" strike="noStrike">
              <a:latin typeface="Times New Roman"/>
            </a:endParaRPr>
          </a:p>
        </p:txBody>
      </p:sp>
      <p:sp>
        <p:nvSpPr>
          <p:cNvPr id="124" name="PlaceHolder 2"/>
          <p:cNvSpPr>
            <a:spLocks noGrp="1"/>
          </p:cNvSpPr>
          <p:nvPr>
            <p:ph type="sldNum" idx="11"/>
          </p:nvPr>
        </p:nvSpPr>
        <p:spPr>
          <a:xfrm>
            <a:off x="8610480" y="6356520"/>
            <a:ext cx="2741760" cy="363600"/>
          </a:xfrm>
          <a:prstGeom prst="rect">
            <a:avLst/>
          </a:prstGeom>
          <a:noFill/>
          <a:ln w="0">
            <a:noFill/>
          </a:ln>
        </p:spPr>
        <p:txBody>
          <a:bodyPr lIns="90000" rIns="90000" tIns="45000" bIns="45000" anchor="ctr">
            <a:noAutofit/>
          </a:bodyPr>
          <a:lstStyle>
            <a:lvl1pPr algn="r">
              <a:lnSpc>
                <a:spcPct val="100000"/>
              </a:lnSpc>
              <a:buNone/>
              <a:defRPr b="0" lang="en-US" sz="1200" spc="-1" strike="noStrike">
                <a:solidFill>
                  <a:srgbClr val="8b8b8b"/>
                </a:solidFill>
                <a:latin typeface="Calibri"/>
              </a:defRPr>
            </a:lvl1pPr>
          </a:lstStyle>
          <a:p>
            <a:pPr algn="r">
              <a:lnSpc>
                <a:spcPct val="100000"/>
              </a:lnSpc>
              <a:buNone/>
            </a:pPr>
            <a:fld id="{F0AB20BB-5F2A-4A30-972C-6C1CD59BF0BD}" type="slidenum">
              <a:rPr b="0" lang="en-US" sz="1200" spc="-1" strike="noStrike">
                <a:solidFill>
                  <a:srgbClr val="8b8b8b"/>
                </a:solidFill>
                <a:latin typeface="Calibri"/>
              </a:rPr>
              <a:t>&lt;number&gt;</a:t>
            </a:fld>
            <a:endParaRPr b="0" lang="en-US" sz="1200" spc="-1" strike="noStrike">
              <a:latin typeface="Times New Roman"/>
            </a:endParaRPr>
          </a:p>
        </p:txBody>
      </p:sp>
      <p:sp>
        <p:nvSpPr>
          <p:cNvPr id="125" name="PlaceHolder 3"/>
          <p:cNvSpPr>
            <a:spLocks noGrp="1"/>
          </p:cNvSpPr>
          <p:nvPr>
            <p:ph type="dt" idx="12"/>
          </p:nvPr>
        </p:nvSpPr>
        <p:spPr>
          <a:xfrm>
            <a:off x="838080" y="6356520"/>
            <a:ext cx="2741760" cy="363600"/>
          </a:xfrm>
          <a:prstGeom prst="rect">
            <a:avLst/>
          </a:prstGeom>
          <a:noFill/>
          <a:ln w="0">
            <a:noFill/>
          </a:ln>
        </p:spPr>
        <p:txBody>
          <a:bodyPr lIns="90000" rIns="90000" tIns="45000" bIns="45000" anchor="ctr">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126"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127"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sldMaster>
</file>

<file path=ppt/slideMasters/slideMaster5.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4" name="Rectangle 3"/>
          <p:cNvSpPr/>
          <p:nvPr/>
        </p:nvSpPr>
        <p:spPr>
          <a:xfrm>
            <a:off x="6095880" y="6477120"/>
            <a:ext cx="6094440" cy="379440"/>
          </a:xfrm>
          <a:prstGeom prst="rect">
            <a:avLst/>
          </a:prstGeom>
          <a:solidFill>
            <a:srgbClr val="3333b2"/>
          </a:solidFill>
          <a:ln w="12600">
            <a:noFill/>
          </a:ln>
        </p:spPr>
        <p:style>
          <a:lnRef idx="0"/>
          <a:fillRef idx="0"/>
          <a:effectRef idx="0"/>
          <a:fontRef idx="minor"/>
        </p:style>
      </p:sp>
      <p:sp>
        <p:nvSpPr>
          <p:cNvPr id="165" name="Rectangle 4"/>
          <p:cNvSpPr/>
          <p:nvPr/>
        </p:nvSpPr>
        <p:spPr>
          <a:xfrm>
            <a:off x="0" y="6477120"/>
            <a:ext cx="6094440" cy="379440"/>
          </a:xfrm>
          <a:prstGeom prst="rect">
            <a:avLst/>
          </a:prstGeom>
          <a:solidFill>
            <a:srgbClr val="000000"/>
          </a:solidFill>
          <a:ln w="12600">
            <a:noFill/>
          </a:ln>
        </p:spPr>
        <p:style>
          <a:lnRef idx="0"/>
          <a:fillRef idx="0"/>
          <a:effectRef idx="0"/>
          <a:fontRef idx="minor"/>
        </p:style>
      </p:sp>
      <p:sp>
        <p:nvSpPr>
          <p:cNvPr id="166" name="Rectangle 5"/>
          <p:cNvSpPr/>
          <p:nvPr/>
        </p:nvSpPr>
        <p:spPr>
          <a:xfrm>
            <a:off x="0" y="0"/>
            <a:ext cx="12190680" cy="760680"/>
          </a:xfrm>
          <a:prstGeom prst="rect">
            <a:avLst/>
          </a:prstGeom>
          <a:gradFill rotWithShape="0">
            <a:gsLst>
              <a:gs pos="0">
                <a:srgbClr val="000000"/>
              </a:gs>
              <a:gs pos="100000">
                <a:srgbClr val="3333b2"/>
              </a:gs>
            </a:gsLst>
            <a:lin ang="10800000"/>
          </a:gradFill>
          <a:ln w="12600">
            <a:noFill/>
          </a:ln>
          <a:effectLst>
            <a:outerShdw blurRad="50760" dir="5400000" dist="88920" rotWithShape="0">
              <a:srgbClr val="000000">
                <a:alpha val="40000"/>
              </a:srgbClr>
            </a:outerShdw>
          </a:effectLst>
        </p:spPr>
        <p:style>
          <a:lnRef idx="0"/>
          <a:fillRef idx="0"/>
          <a:effectRef idx="0"/>
          <a:fontRef idx="minor"/>
        </p:style>
      </p:sp>
      <p:sp>
        <p:nvSpPr>
          <p:cNvPr id="167" name="TextBox 6"/>
          <p:cNvSpPr/>
          <p:nvPr/>
        </p:nvSpPr>
        <p:spPr>
          <a:xfrm>
            <a:off x="1428840" y="6488280"/>
            <a:ext cx="4665960" cy="368280"/>
          </a:xfrm>
          <a:prstGeom prst="rect">
            <a:avLst/>
          </a:prstGeom>
          <a:noFill/>
          <a:ln w="0">
            <a:noFill/>
          </a:ln>
        </p:spPr>
        <p:style>
          <a:lnRef idx="0"/>
          <a:fillRef idx="0"/>
          <a:effectRef idx="0"/>
          <a:fontRef idx="minor"/>
        </p:style>
      </p:sp>
      <p:sp>
        <p:nvSpPr>
          <p:cNvPr id="168" name="PlaceHolder 1"/>
          <p:cNvSpPr>
            <a:spLocks noGrp="1"/>
          </p:cNvSpPr>
          <p:nvPr>
            <p:ph type="ftr" idx="13"/>
          </p:nvPr>
        </p:nvSpPr>
        <p:spPr>
          <a:xfrm>
            <a:off x="6095880" y="6492960"/>
            <a:ext cx="4672080" cy="363600"/>
          </a:xfrm>
          <a:prstGeom prst="rect">
            <a:avLst/>
          </a:prstGeom>
          <a:noFill/>
          <a:ln w="0">
            <a:noFill/>
          </a:ln>
        </p:spPr>
        <p:txBody>
          <a:bodyPr lIns="90000" rIns="90000" tIns="45000" bIns="45000" anchor="ctr">
            <a:noAutofit/>
          </a:bodyPr>
          <a:lstStyle>
            <a:lvl1pPr>
              <a:lnSpc>
                <a:spcPct val="100000"/>
              </a:lnSpc>
              <a:buNone/>
              <a:defRPr b="0" lang="en-US" sz="1200" spc="-1" strike="noStrike">
                <a:solidFill>
                  <a:srgbClr val="ffffff"/>
                </a:solidFill>
                <a:latin typeface="Calibri"/>
              </a:defRPr>
            </a:lvl1pPr>
          </a:lstStyle>
          <a:p>
            <a:pPr>
              <a:lnSpc>
                <a:spcPct val="100000"/>
              </a:lnSpc>
              <a:buNone/>
            </a:pPr>
            <a:r>
              <a:rPr b="0" lang="en-US" sz="1200" spc="-1" strike="noStrike">
                <a:solidFill>
                  <a:srgbClr val="ffffff"/>
                </a:solidFill>
                <a:latin typeface="Calibri"/>
              </a:rPr>
              <a:t>&lt;footer&gt;</a:t>
            </a:r>
            <a:endParaRPr b="0" lang="en-US" sz="1200" spc="-1" strike="noStrike">
              <a:latin typeface="Times New Roman"/>
            </a:endParaRPr>
          </a:p>
        </p:txBody>
      </p:sp>
      <p:sp>
        <p:nvSpPr>
          <p:cNvPr id="169" name="PlaceHolder 2"/>
          <p:cNvSpPr>
            <a:spLocks noGrp="1"/>
          </p:cNvSpPr>
          <p:nvPr>
            <p:ph type="sldNum" idx="14"/>
          </p:nvPr>
        </p:nvSpPr>
        <p:spPr>
          <a:xfrm>
            <a:off x="10769760" y="6492960"/>
            <a:ext cx="1420920" cy="363600"/>
          </a:xfrm>
          <a:prstGeom prst="rect">
            <a:avLst/>
          </a:prstGeom>
          <a:noFill/>
          <a:ln w="0">
            <a:noFill/>
          </a:ln>
        </p:spPr>
        <p:txBody>
          <a:bodyPr lIns="90000" rIns="90000" tIns="45000" bIns="45000" anchor="ctr">
            <a:noAutofit/>
          </a:bodyPr>
          <a:lstStyle>
            <a:lvl1pPr algn="r">
              <a:lnSpc>
                <a:spcPct val="100000"/>
              </a:lnSpc>
              <a:buNone/>
              <a:defRPr b="0" lang="en-US" sz="1200" spc="-1" strike="noStrike">
                <a:solidFill>
                  <a:srgbClr val="ffffff"/>
                </a:solidFill>
                <a:latin typeface="Calibri"/>
              </a:defRPr>
            </a:lvl1pPr>
          </a:lstStyle>
          <a:p>
            <a:pPr algn="r">
              <a:lnSpc>
                <a:spcPct val="100000"/>
              </a:lnSpc>
              <a:buNone/>
            </a:pPr>
            <a:fld id="{79783C5D-287C-4068-9314-6CEECBA67ED4}" type="slidenum">
              <a:rPr b="0" lang="en-US" sz="1200" spc="-1" strike="noStrike">
                <a:solidFill>
                  <a:srgbClr val="ffffff"/>
                </a:solidFill>
                <a:latin typeface="Calibri"/>
              </a:rPr>
              <a:t>&lt;number&gt;</a:t>
            </a:fld>
            <a:endParaRPr b="0" lang="en-US" sz="1200" spc="-1" strike="noStrike">
              <a:latin typeface="Times New Roman"/>
            </a:endParaRPr>
          </a:p>
        </p:txBody>
      </p:sp>
      <p:sp>
        <p:nvSpPr>
          <p:cNvPr id="170" name="PlaceHolder 3"/>
          <p:cNvSpPr>
            <a:spLocks noGrp="1"/>
          </p:cNvSpPr>
          <p:nvPr>
            <p:ph type="dt" idx="15"/>
          </p:nvPr>
        </p:nvSpPr>
        <p:spPr>
          <a:xfrm>
            <a:off x="0" y="6492960"/>
            <a:ext cx="1427400" cy="363600"/>
          </a:xfrm>
          <a:prstGeom prst="rect">
            <a:avLst/>
          </a:prstGeom>
          <a:noFill/>
          <a:ln w="0">
            <a:noFill/>
          </a:ln>
        </p:spPr>
        <p:txBody>
          <a:bodyPr lIns="90000" rIns="90000" tIns="45000" bIns="45000" anchor="ctr">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171"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172"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sldMaster>
</file>

<file path=ppt/slideMasters/slideMaster6.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09" name="PlaceHolder 1"/>
          <p:cNvSpPr>
            <a:spLocks noGrp="1"/>
          </p:cNvSpPr>
          <p:nvPr>
            <p:ph type="ftr" idx="16"/>
          </p:nvPr>
        </p:nvSpPr>
        <p:spPr>
          <a:xfrm>
            <a:off x="4038480" y="6356520"/>
            <a:ext cx="4113360" cy="363600"/>
          </a:xfrm>
          <a:prstGeom prst="rect">
            <a:avLst/>
          </a:prstGeom>
          <a:noFill/>
          <a:ln w="0">
            <a:noFill/>
          </a:ln>
        </p:spPr>
        <p:txBody>
          <a:bodyPr lIns="90000" rIns="90000" tIns="45000" bIns="45000" anchor="ctr">
            <a:noAutofit/>
          </a:bodyPr>
          <a:lstStyle>
            <a:lvl1pPr algn="ctr">
              <a:lnSpc>
                <a:spcPct val="100000"/>
              </a:lnSpc>
              <a:buNone/>
              <a:defRPr b="0" lang="en-US" sz="1400" spc="-1" strike="noStrike">
                <a:latin typeface="Times New Roman"/>
              </a:defRPr>
            </a:lvl1pPr>
          </a:lstStyle>
          <a:p>
            <a:pPr algn="ctr">
              <a:lnSpc>
                <a:spcPct val="100000"/>
              </a:lnSpc>
              <a:buNone/>
            </a:pPr>
            <a:r>
              <a:rPr b="0" lang="en-US" sz="1400" spc="-1" strike="noStrike">
                <a:latin typeface="Times New Roman"/>
              </a:rPr>
              <a:t>&lt;footer&gt;</a:t>
            </a:r>
            <a:endParaRPr b="0" lang="en-US" sz="1400" spc="-1" strike="noStrike">
              <a:latin typeface="Times New Roman"/>
            </a:endParaRPr>
          </a:p>
        </p:txBody>
      </p:sp>
      <p:sp>
        <p:nvSpPr>
          <p:cNvPr id="210" name="PlaceHolder 2"/>
          <p:cNvSpPr>
            <a:spLocks noGrp="1"/>
          </p:cNvSpPr>
          <p:nvPr>
            <p:ph type="sldNum" idx="17"/>
          </p:nvPr>
        </p:nvSpPr>
        <p:spPr>
          <a:xfrm>
            <a:off x="8610480" y="6356520"/>
            <a:ext cx="2741760" cy="363600"/>
          </a:xfrm>
          <a:prstGeom prst="rect">
            <a:avLst/>
          </a:prstGeom>
          <a:noFill/>
          <a:ln w="0">
            <a:noFill/>
          </a:ln>
        </p:spPr>
        <p:txBody>
          <a:bodyPr lIns="90000" rIns="90000" tIns="45000" bIns="45000" anchor="ctr">
            <a:noAutofit/>
          </a:bodyPr>
          <a:lstStyle>
            <a:lvl1pPr algn="r">
              <a:lnSpc>
                <a:spcPct val="100000"/>
              </a:lnSpc>
              <a:buNone/>
              <a:defRPr b="0" lang="en-US" sz="1200" spc="-1" strike="noStrike">
                <a:solidFill>
                  <a:srgbClr val="8b8b8b"/>
                </a:solidFill>
                <a:latin typeface="Calibri"/>
              </a:defRPr>
            </a:lvl1pPr>
          </a:lstStyle>
          <a:p>
            <a:pPr algn="r">
              <a:lnSpc>
                <a:spcPct val="100000"/>
              </a:lnSpc>
              <a:buNone/>
            </a:pPr>
            <a:fld id="{AF0433BF-A8F5-43A4-A419-62015001C722}" type="slidenum">
              <a:rPr b="0" lang="en-US" sz="1200" spc="-1" strike="noStrike">
                <a:solidFill>
                  <a:srgbClr val="8b8b8b"/>
                </a:solidFill>
                <a:latin typeface="Calibri"/>
              </a:rPr>
              <a:t>&lt;number&gt;</a:t>
            </a:fld>
            <a:endParaRPr b="0" lang="en-US" sz="1200" spc="-1" strike="noStrike">
              <a:latin typeface="Times New Roman"/>
            </a:endParaRPr>
          </a:p>
        </p:txBody>
      </p:sp>
      <p:sp>
        <p:nvSpPr>
          <p:cNvPr id="211" name="PlaceHolder 3"/>
          <p:cNvSpPr>
            <a:spLocks noGrp="1"/>
          </p:cNvSpPr>
          <p:nvPr>
            <p:ph type="dt" idx="18"/>
          </p:nvPr>
        </p:nvSpPr>
        <p:spPr>
          <a:xfrm>
            <a:off x="838080" y="6356520"/>
            <a:ext cx="2741760" cy="363600"/>
          </a:xfrm>
          <a:prstGeom prst="rect">
            <a:avLst/>
          </a:prstGeom>
          <a:noFill/>
          <a:ln w="0">
            <a:noFill/>
          </a:ln>
        </p:spPr>
        <p:txBody>
          <a:bodyPr lIns="90000" rIns="90000" tIns="45000" bIns="45000" anchor="ctr">
            <a:noAutofit/>
          </a:bodyPr>
          <a:lstStyle>
            <a:lvl1pPr>
              <a:defRPr b="0" lang="en-US" sz="1400" spc="-1" strike="noStrike">
                <a:latin typeface="Times New Roman"/>
              </a:defRPr>
            </a:lvl1pPr>
          </a:lstStyle>
          <a:p>
            <a:r>
              <a:rPr b="0" lang="en-US" sz="1400" spc="-1" strike="noStrike">
                <a:latin typeface="Times New Roman"/>
              </a:rPr>
              <a:t>&lt;date/time&gt;</a:t>
            </a:r>
            <a:endParaRPr b="0" lang="en-US" sz="1400" spc="-1" strike="noStrike">
              <a:latin typeface="Times New Roman"/>
            </a:endParaRPr>
          </a:p>
        </p:txBody>
      </p:sp>
      <p:sp>
        <p:nvSpPr>
          <p:cNvPr id="212" name="PlaceHolder 4"/>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213" name="PlaceHolder 5"/>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Lst>
</p:sldMaster>
</file>

<file path=ppt/slideMasters/slideMaster7.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25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US" sz="4400" spc="-1" strike="noStrike">
                <a:latin typeface="Arial"/>
              </a:rPr>
              <a:t>Click to edit the title text format</a:t>
            </a:r>
            <a:endParaRPr b="0" lang="en-US" sz="4400" spc="-1" strike="noStrike">
              <a:latin typeface="Arial"/>
            </a:endParaRPr>
          </a:p>
        </p:txBody>
      </p:sp>
      <p:sp>
        <p:nvSpPr>
          <p:cNvPr id="251"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US" sz="3200" spc="-1" strike="noStrike">
                <a:latin typeface="Arial"/>
              </a:rPr>
              <a:t>Click to edit the outline text format</a:t>
            </a:r>
            <a:endParaRPr b="0" lang="en-US" sz="3200" spc="-1" strike="noStrike">
              <a:latin typeface="Arial"/>
            </a:endParaRPr>
          </a:p>
          <a:p>
            <a:pPr lvl="1" marL="864000" indent="-324000">
              <a:spcBef>
                <a:spcPts val="1134"/>
              </a:spcBef>
              <a:buClr>
                <a:srgbClr val="000000"/>
              </a:buClr>
              <a:buSzPct val="75000"/>
              <a:buFont typeface="Symbol" charset="2"/>
              <a:buChar char=""/>
            </a:pPr>
            <a:r>
              <a:rPr b="0" lang="en-US" sz="2800" spc="-1" strike="noStrike">
                <a:latin typeface="Arial"/>
              </a:rPr>
              <a:t>Second Outline Level</a:t>
            </a:r>
            <a:endParaRPr b="0" lang="en-US" sz="2800" spc="-1" strike="noStrike">
              <a:latin typeface="Arial"/>
            </a:endParaRPr>
          </a:p>
          <a:p>
            <a:pPr lvl="2" marL="1296000" indent="-288000">
              <a:spcBef>
                <a:spcPts val="850"/>
              </a:spcBef>
              <a:buClr>
                <a:srgbClr val="000000"/>
              </a:buClr>
              <a:buSzPct val="45000"/>
              <a:buFont typeface="Wingdings" charset="2"/>
              <a:buChar char=""/>
            </a:pPr>
            <a:r>
              <a:rPr b="0" lang="en-US" sz="2400" spc="-1" strike="noStrike">
                <a:latin typeface="Arial"/>
              </a:rPr>
              <a:t>Third Outline Level</a:t>
            </a:r>
            <a:endParaRPr b="0" lang="en-US" sz="2400" spc="-1" strike="noStrike">
              <a:latin typeface="Arial"/>
            </a:endParaRPr>
          </a:p>
          <a:p>
            <a:pPr lvl="3" marL="1728000" indent="-216000">
              <a:spcBef>
                <a:spcPts val="567"/>
              </a:spcBef>
              <a:buClr>
                <a:srgbClr val="000000"/>
              </a:buClr>
              <a:buSzPct val="75000"/>
              <a:buFont typeface="Symbol" charset="2"/>
              <a:buChar char=""/>
            </a:pPr>
            <a:r>
              <a:rPr b="0" lang="en-US" sz="2000" spc="-1" strike="noStrike">
                <a:latin typeface="Arial"/>
              </a:rPr>
              <a:t>Fourth Outline Level</a:t>
            </a:r>
            <a:endParaRPr b="0" lang="en-US" sz="2000" spc="-1" strike="noStrike">
              <a:latin typeface="Arial"/>
            </a:endParaRPr>
          </a:p>
          <a:p>
            <a:pPr lvl="4" marL="2160000" indent="-216000">
              <a:spcBef>
                <a:spcPts val="283"/>
              </a:spcBef>
              <a:buClr>
                <a:srgbClr val="000000"/>
              </a:buClr>
              <a:buSzPct val="45000"/>
              <a:buFont typeface="Wingdings" charset="2"/>
              <a:buChar char=""/>
            </a:pPr>
            <a:r>
              <a:rPr b="0" lang="en-US" sz="2000" spc="-1" strike="noStrike">
                <a:latin typeface="Arial"/>
              </a:rPr>
              <a:t>Fifth Outline Level</a:t>
            </a:r>
            <a:endParaRPr b="0" lang="en-US" sz="2000" spc="-1" strike="noStrike">
              <a:latin typeface="Arial"/>
            </a:endParaRPr>
          </a:p>
          <a:p>
            <a:pPr lvl="5" marL="2592000" indent="-216000">
              <a:spcBef>
                <a:spcPts val="283"/>
              </a:spcBef>
              <a:buClr>
                <a:srgbClr val="000000"/>
              </a:buClr>
              <a:buSzPct val="45000"/>
              <a:buFont typeface="Wingdings" charset="2"/>
              <a:buChar char=""/>
            </a:pPr>
            <a:r>
              <a:rPr b="0" lang="en-US" sz="2000" spc="-1" strike="noStrike">
                <a:latin typeface="Arial"/>
              </a:rPr>
              <a:t>Sixth Outline Level</a:t>
            </a:r>
            <a:endParaRPr b="0" lang="en-US" sz="2000" spc="-1" strike="noStrike">
              <a:latin typeface="Arial"/>
            </a:endParaRPr>
          </a:p>
          <a:p>
            <a:pPr lvl="6" marL="3024000" indent="-216000">
              <a:spcBef>
                <a:spcPts val="283"/>
              </a:spcBef>
              <a:buClr>
                <a:srgbClr val="000000"/>
              </a:buClr>
              <a:buSzPct val="45000"/>
              <a:buFont typeface="Wingdings" charset="2"/>
              <a:buChar char=""/>
            </a:pPr>
            <a:r>
              <a:rPr b="0" lang="en-US" sz="2000" spc="-1" strike="noStrike">
                <a:latin typeface="Arial"/>
              </a:rPr>
              <a:t>Seventh Outline Level</a:t>
            </a:r>
            <a:endParaRPr b="0" lang="en-US"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10.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slideLayout" Target="../slideLayouts/slideLayout13.xml"/>
</Relationships>
</file>

<file path=ppt/slides/_rels/slide11.xml.rels><?xml version="1.0" encoding="UTF-8"?>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3.xml"/>
</Relationships>
</file>

<file path=ppt/slides/_rels/slide12.xml.rels><?xml version="1.0" encoding="UTF-8"?>
<Relationships xmlns="http://schemas.openxmlformats.org/package/2006/relationships"><Relationship Id="rId1" Type="http://schemas.openxmlformats.org/officeDocument/2006/relationships/image" Target="../media/image8.gif"/><Relationship Id="rId2" Type="http://schemas.openxmlformats.org/officeDocument/2006/relationships/image" Target="../media/image9.gif"/><Relationship Id="rId3" Type="http://schemas.openxmlformats.org/officeDocument/2006/relationships/image" Target="../media/image10.png"/><Relationship Id="rId4" Type="http://schemas.openxmlformats.org/officeDocument/2006/relationships/slideLayout" Target="../slideLayouts/slideLayout13.xml"/>
</Relationships>
</file>

<file path=ppt/slides/_rels/slide13.xml.rels><?xml version="1.0" encoding="UTF-8"?>
<Relationships xmlns="http://schemas.openxmlformats.org/package/2006/relationships"><Relationship Id="rId1" Type="http://schemas.openxmlformats.org/officeDocument/2006/relationships/image" Target="../media/image11.jpeg"/><Relationship Id="rId2" Type="http://schemas.openxmlformats.org/officeDocument/2006/relationships/slideLayout" Target="../slideLayouts/slideLayout13.xml"/>
</Relationships>
</file>

<file path=ppt/slides/_rels/slide14.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
</Relationships>
</file>

<file path=ppt/slides/_rels/slide1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
</Relationships>
</file>

<file path=ppt/slides/_rels/slide16.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Relationship Id="rId3" Type="http://schemas.openxmlformats.org/officeDocument/2006/relationships/notesSlide" Target="../notesSlides/notesSlide16.xml"/>
</Relationships>
</file>

<file path=ppt/slides/_rels/slide17.xml.rels><?xml version="1.0" encoding="UTF-8"?>
<Relationships xmlns="http://schemas.openxmlformats.org/package/2006/relationships"><Relationship Id="rId1" Type="http://schemas.openxmlformats.org/officeDocument/2006/relationships/image" Target="../media/image13.jpeg"/><Relationship Id="rId2" Type="http://schemas.openxmlformats.org/officeDocument/2006/relationships/image" Target="../media/image14.png"/><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8" Type="http://schemas.openxmlformats.org/officeDocument/2006/relationships/image" Target="../media/image20.png"/><Relationship Id="rId9" Type="http://schemas.openxmlformats.org/officeDocument/2006/relationships/image" Target="../media/image21.png"/><Relationship Id="rId10" Type="http://schemas.openxmlformats.org/officeDocument/2006/relationships/image" Target="../media/image22.png"/><Relationship Id="rId11" Type="http://schemas.openxmlformats.org/officeDocument/2006/relationships/image" Target="../media/image23.png"/><Relationship Id="rId12" Type="http://schemas.openxmlformats.org/officeDocument/2006/relationships/image" Target="../media/image24.png"/><Relationship Id="rId13" Type="http://schemas.openxmlformats.org/officeDocument/2006/relationships/image" Target="../media/image25.png"/><Relationship Id="rId14" Type="http://schemas.openxmlformats.org/officeDocument/2006/relationships/image" Target="../media/image26.png"/><Relationship Id="rId15" Type="http://schemas.openxmlformats.org/officeDocument/2006/relationships/image" Target="../media/image27.png"/><Relationship Id="rId16" Type="http://schemas.openxmlformats.org/officeDocument/2006/relationships/image" Target="../media/image28.png"/><Relationship Id="rId17" Type="http://schemas.openxmlformats.org/officeDocument/2006/relationships/image" Target="../media/image29.png"/><Relationship Id="rId18" Type="http://schemas.openxmlformats.org/officeDocument/2006/relationships/slideLayout" Target="../slideLayouts/slideLayout13.xml"/>
</Relationships>
</file>

<file path=ppt/slides/_rels/slide18.xml.rels><?xml version="1.0" encoding="UTF-8"?>
<Relationships xmlns="http://schemas.openxmlformats.org/package/2006/relationships"><Relationship Id="rId1" Type="http://schemas.openxmlformats.org/officeDocument/2006/relationships/image" Target="../media/image30.png"/><Relationship Id="rId2" Type="http://schemas.openxmlformats.org/officeDocument/2006/relationships/slideLayout" Target="../slideLayouts/slideLayout13.xml"/>
</Relationships>
</file>

<file path=ppt/slides/_rels/slide19.xml.rels><?xml version="1.0" encoding="UTF-8"?>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slideLayout" Target="../slideLayouts/slideLayout13.xml"/><Relationship Id="rId13" Type="http://schemas.openxmlformats.org/officeDocument/2006/relationships/notesSlide" Target="../notesSlides/notesSlide19.xml"/>
</Relationships>
</file>

<file path=ppt/slides/_rels/slide2.xml.rels><?xml version="1.0" encoding="UTF-8"?>
<Relationships xmlns="http://schemas.openxmlformats.org/package/2006/relationships"><Relationship Id="rId1" Type="http://schemas.openxmlformats.org/officeDocument/2006/relationships/image" Target="../media/image1.jpeg"/><Relationship Id="rId2" Type="http://schemas.openxmlformats.org/officeDocument/2006/relationships/slideLayout" Target="../slideLayouts/slideLayout13.xml"/>
</Relationships>
</file>

<file path=ppt/slides/_rels/slide20.xml.rels><?xml version="1.0" encoding="UTF-8"?>
<Relationships xmlns="http://schemas.openxmlformats.org/package/2006/relationships"><Relationship Id="rId1" Type="http://schemas.openxmlformats.org/officeDocument/2006/relationships/image" Target="../media/image42.png"/><Relationship Id="rId2" Type="http://schemas.openxmlformats.org/officeDocument/2006/relationships/image" Target="../media/image43.png"/><Relationship Id="rId3" Type="http://schemas.openxmlformats.org/officeDocument/2006/relationships/image" Target="../media/image44.png"/><Relationship Id="rId4" Type="http://schemas.openxmlformats.org/officeDocument/2006/relationships/slideLayout" Target="../slideLayouts/slideLayout13.xml"/>
</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22.xml.rels><?xml version="1.0" encoding="UTF-8"?>
<Relationships xmlns="http://schemas.openxmlformats.org/package/2006/relationships"><Relationship Id="rId1" Type="http://schemas.openxmlformats.org/officeDocument/2006/relationships/image" Target="../media/image45.png"/><Relationship Id="rId2" Type="http://schemas.openxmlformats.org/officeDocument/2006/relationships/image" Target="../media/image46.jpeg"/><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6" Type="http://schemas.openxmlformats.org/officeDocument/2006/relationships/image" Target="../media/image50.jpeg"/><Relationship Id="rId7" Type="http://schemas.openxmlformats.org/officeDocument/2006/relationships/slideLayout" Target="../slideLayouts/slideLayout13.xml"/>
</Relationships>
</file>

<file path=ppt/slides/_rels/slide23.xml.rels><?xml version="1.0" encoding="UTF-8"?>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png"/><Relationship Id="rId4" Type="http://schemas.openxmlformats.org/officeDocument/2006/relationships/slideLayout" Target="../slideLayouts/slideLayout13.xml"/>
</Relationships>
</file>

<file path=ppt/slides/_rels/slide24.xml.rels><?xml version="1.0" encoding="UTF-8"?>
<Relationships xmlns="http://schemas.openxmlformats.org/package/2006/relationships"><Relationship Id="rId1" Type="http://schemas.openxmlformats.org/officeDocument/2006/relationships/image" Target="../media/image54.png"/><Relationship Id="rId2" Type="http://schemas.openxmlformats.org/officeDocument/2006/relationships/image" Target="../media/image55.png"/><Relationship Id="rId3" Type="http://schemas.openxmlformats.org/officeDocument/2006/relationships/slideLayout" Target="../slideLayouts/slideLayout13.xml"/><Relationship Id="rId4" Type="http://schemas.openxmlformats.org/officeDocument/2006/relationships/notesSlide" Target="../notesSlides/notesSlide24.xml"/>
</Relationships>
</file>

<file path=ppt/slides/_rels/slide25.xml.rels><?xml version="1.0" encoding="UTF-8"?>
<Relationships xmlns="http://schemas.openxmlformats.org/package/2006/relationships"><Relationship Id="rId1" Type="http://schemas.openxmlformats.org/officeDocument/2006/relationships/image" Target="../media/image56.jpeg"/><Relationship Id="rId2" Type="http://schemas.openxmlformats.org/officeDocument/2006/relationships/image" Target="../media/image57.png"/><Relationship Id="rId3" Type="http://schemas.openxmlformats.org/officeDocument/2006/relationships/slideLayout" Target="../slideLayouts/slideLayout13.xml"/>
</Relationships>
</file>

<file path=ppt/slides/_rels/slide26.xml.rels><?xml version="1.0" encoding="UTF-8"?>
<Relationships xmlns="http://schemas.openxmlformats.org/package/2006/relationships"><Relationship Id="rId1" Type="http://schemas.openxmlformats.org/officeDocument/2006/relationships/image" Target="../media/image58.jpeg"/><Relationship Id="rId2" Type="http://schemas.openxmlformats.org/officeDocument/2006/relationships/image" Target="../media/image59.jpeg"/><Relationship Id="rId3" Type="http://schemas.openxmlformats.org/officeDocument/2006/relationships/slideLayout" Target="../slideLayouts/slideLayout13.xml"/>
</Relationships>
</file>

<file path=ppt/slides/_rels/slide27.xml.rels><?xml version="1.0" encoding="UTF-8"?>
<Relationships xmlns="http://schemas.openxmlformats.org/package/2006/relationships"><Relationship Id="rId1" Type="http://schemas.openxmlformats.org/officeDocument/2006/relationships/image" Target="../media/image60.png"/><Relationship Id="rId2" Type="http://schemas.openxmlformats.org/officeDocument/2006/relationships/slideLayout" Target="../slideLayouts/slideLayout13.xml"/>
</Relationships>
</file>

<file path=ppt/slides/_rels/slide28.xml.rels><?xml version="1.0" encoding="UTF-8"?>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jpeg"/><Relationship Id="rId3" Type="http://schemas.openxmlformats.org/officeDocument/2006/relationships/slideLayout" Target="../slideLayouts/slideLayout13.xml"/>
</Relationships>
</file>

<file path=ppt/slides/_rels/slide29.xml.rels><?xml version="1.0" encoding="UTF-8"?>
<Relationships xmlns="http://schemas.openxmlformats.org/package/2006/relationships"><Relationship Id="rId1" Type="http://schemas.openxmlformats.org/officeDocument/2006/relationships/hyperlink" Target="https://sebastianrisi.com/self_assembling_ai/" TargetMode="External"/><Relationship Id="rId2" Type="http://schemas.openxmlformats.org/officeDocument/2006/relationships/image" Target="../media/image63.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30.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1.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2.xml.rels><?xml version="1.0" encoding="UTF-8"?>
<Relationships xmlns="http://schemas.openxmlformats.org/package/2006/relationships"><Relationship Id="rId1" Type="http://schemas.openxmlformats.org/officeDocument/2006/relationships/slideLayout" Target="../slideLayouts/slideLayout37.xml"/>
</Relationships>
</file>

<file path=ppt/slides/_rels/slide33.xml.rels><?xml version="1.0" encoding="UTF-8"?>
<Relationships xmlns="http://schemas.openxmlformats.org/package/2006/relationships"><Relationship Id="rId1" Type="http://schemas.openxmlformats.org/officeDocument/2006/relationships/image" Target="../media/image64.png"/><Relationship Id="rId2" Type="http://schemas.openxmlformats.org/officeDocument/2006/relationships/image" Target="../media/image65.png"/><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 Id="rId11" Type="http://schemas.openxmlformats.org/officeDocument/2006/relationships/slideLayout" Target="../slideLayouts/slideLayout37.xml"/><Relationship Id="rId12" Type="http://schemas.openxmlformats.org/officeDocument/2006/relationships/notesSlide" Target="../notesSlides/notesSlide33.xml"/>
</Relationships>
</file>

<file path=ppt/slides/_rels/slide34.xml.rels><?xml version="1.0" encoding="UTF-8"?>
<Relationships xmlns="http://schemas.openxmlformats.org/package/2006/relationships"><Relationship Id="rId1" Type="http://schemas.openxmlformats.org/officeDocument/2006/relationships/image" Target="../media/image74.jpeg"/><Relationship Id="rId2" Type="http://schemas.openxmlformats.org/officeDocument/2006/relationships/image" Target="../media/image75.jpeg"/><Relationship Id="rId3" Type="http://schemas.openxmlformats.org/officeDocument/2006/relationships/slideLayout" Target="../slideLayouts/slideLayout13.xml"/>
</Relationships>
</file>

<file path=ppt/slides/_rels/slide35.xml.rels><?xml version="1.0" encoding="UTF-8"?>
<Relationships xmlns="http://schemas.openxmlformats.org/package/2006/relationships"><Relationship Id="rId1" Type="http://schemas.openxmlformats.org/officeDocument/2006/relationships/image" Target="../media/image76.png"/><Relationship Id="rId2" Type="http://schemas.openxmlformats.org/officeDocument/2006/relationships/image" Target="../media/image77.png"/><Relationship Id="rId3" Type="http://schemas.openxmlformats.org/officeDocument/2006/relationships/image" Target="../media/image78.png"/><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81.png"/><Relationship Id="rId7" Type="http://schemas.openxmlformats.org/officeDocument/2006/relationships/image" Target="../media/image82.png"/><Relationship Id="rId8" Type="http://schemas.openxmlformats.org/officeDocument/2006/relationships/image" Target="../media/image83.png"/><Relationship Id="rId9" Type="http://schemas.openxmlformats.org/officeDocument/2006/relationships/image" Target="../media/image84.png"/><Relationship Id="rId10" Type="http://schemas.openxmlformats.org/officeDocument/2006/relationships/image" Target="../media/image85.png"/><Relationship Id="rId11" Type="http://schemas.openxmlformats.org/officeDocument/2006/relationships/slideLayout" Target="../slideLayouts/slideLayout13.xml"/>
</Relationships>
</file>

<file path=ppt/slides/_rels/slide36.xml.rels><?xml version="1.0" encoding="UTF-8"?>
<Relationships xmlns="http://schemas.openxmlformats.org/package/2006/relationships"><Relationship Id="rId1" Type="http://schemas.openxmlformats.org/officeDocument/2006/relationships/image" Target="../media/image86.jpeg"/><Relationship Id="rId2" Type="http://schemas.openxmlformats.org/officeDocument/2006/relationships/image" Target="../media/image87.png"/><Relationship Id="rId3" Type="http://schemas.openxmlformats.org/officeDocument/2006/relationships/image" Target="../media/image88.png"/><Relationship Id="rId4" Type="http://schemas.openxmlformats.org/officeDocument/2006/relationships/image" Target="../media/image89.png"/><Relationship Id="rId5" Type="http://schemas.openxmlformats.org/officeDocument/2006/relationships/image" Target="../media/image90.png"/><Relationship Id="rId6" Type="http://schemas.openxmlformats.org/officeDocument/2006/relationships/image" Target="../media/image91.png"/><Relationship Id="rId7" Type="http://schemas.openxmlformats.org/officeDocument/2006/relationships/image" Target="../media/image92.png"/><Relationship Id="rId8" Type="http://schemas.openxmlformats.org/officeDocument/2006/relationships/image" Target="../media/image93.png"/><Relationship Id="rId9" Type="http://schemas.openxmlformats.org/officeDocument/2006/relationships/image" Target="../media/image94.png"/><Relationship Id="rId10" Type="http://schemas.openxmlformats.org/officeDocument/2006/relationships/image" Target="../media/image95.png"/><Relationship Id="rId11" Type="http://schemas.openxmlformats.org/officeDocument/2006/relationships/image" Target="../media/image96.png"/><Relationship Id="rId12" Type="http://schemas.openxmlformats.org/officeDocument/2006/relationships/image" Target="../media/image97.png"/><Relationship Id="rId13" Type="http://schemas.openxmlformats.org/officeDocument/2006/relationships/image" Target="../media/image98.jpeg"/><Relationship Id="rId14" Type="http://schemas.openxmlformats.org/officeDocument/2006/relationships/slideLayout" Target="../slideLayouts/slideLayout13.xml"/>
</Relationships>
</file>

<file path=ppt/slides/_rels/slide37.xml.rels><?xml version="1.0" encoding="UTF-8"?>
<Relationships xmlns="http://schemas.openxmlformats.org/package/2006/relationships"><Relationship Id="rId1" Type="http://schemas.openxmlformats.org/officeDocument/2006/relationships/hyperlink" Target="http://www.youtube.com/watch?v=jS0zj_dYeBE" TargetMode="External"/><Relationship Id="rId2" Type="http://schemas.openxmlformats.org/officeDocument/2006/relationships/hyperlink" Target="https://www.basaga.org/basaga_files/ai-sources.html" TargetMode="External"/><Relationship Id="rId3" Type="http://schemas.openxmlformats.org/officeDocument/2006/relationships/hyperlink" Target="https://youtube.com/playlist?list=PLX9ryRl9v7BDvApmIn2Blt-BKh1OQLdWK" TargetMode="External"/><Relationship Id="rId4" Type="http://schemas.openxmlformats.org/officeDocument/2006/relationships/slideLayout" Target="../slideLayouts/slideLayout13.xml"/>
</Relationships>
</file>

<file path=ppt/slides/_rels/slide38.xml.rels><?xml version="1.0" encoding="UTF-8"?>
<Relationships xmlns="http://schemas.openxmlformats.org/package/2006/relationships"><Relationship Id="rId1" Type="http://schemas.openxmlformats.org/officeDocument/2006/relationships/image" Target="../media/image99.png"/><Relationship Id="rId2" Type="http://schemas.openxmlformats.org/officeDocument/2006/relationships/slideLayout" Target="../slideLayouts/slideLayout13.xml"/>
</Relationships>
</file>

<file path=ppt/slides/_rels/slide39.xml.rels><?xml version="1.0" encoding="UTF-8"?>
<Relationships xmlns="http://schemas.openxmlformats.org/package/2006/relationships"><Relationship Id="rId1" Type="http://schemas.openxmlformats.org/officeDocument/2006/relationships/image" Target="../media/image100.jpeg"/><Relationship Id="rId2" Type="http://schemas.openxmlformats.org/officeDocument/2006/relationships/image" Target="../media/image101.png"/><Relationship Id="rId3" Type="http://schemas.openxmlformats.org/officeDocument/2006/relationships/image" Target="../media/image102.png"/><Relationship Id="rId4" Type="http://schemas.openxmlformats.org/officeDocument/2006/relationships/image" Target="../media/image103.png"/><Relationship Id="rId5" Type="http://schemas.openxmlformats.org/officeDocument/2006/relationships/image" Target="../media/image104.png"/><Relationship Id="rId6" Type="http://schemas.openxmlformats.org/officeDocument/2006/relationships/image" Target="../media/image105.png"/><Relationship Id="rId7" Type="http://schemas.openxmlformats.org/officeDocument/2006/relationships/image" Target="../media/image106.png"/><Relationship Id="rId8" Type="http://schemas.openxmlformats.org/officeDocument/2006/relationships/image" Target="../media/image107.png"/><Relationship Id="rId9" Type="http://schemas.openxmlformats.org/officeDocument/2006/relationships/image" Target="../media/image108.png"/><Relationship Id="rId10" Type="http://schemas.openxmlformats.org/officeDocument/2006/relationships/image" Target="../media/image109.png"/><Relationship Id="rId11" Type="http://schemas.openxmlformats.org/officeDocument/2006/relationships/image" Target="../media/image110.png"/><Relationship Id="rId1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13.xml"/>
</Relationships>
</file>

<file path=ppt/slides/_rels/slide40.xml.rels><?xml version="1.0" encoding="UTF-8"?>
<Relationships xmlns="http://schemas.openxmlformats.org/package/2006/relationships"><Relationship Id="rId1" Type="http://schemas.openxmlformats.org/officeDocument/2006/relationships/image" Target="../media/image111.jpeg"/><Relationship Id="rId2" Type="http://schemas.openxmlformats.org/officeDocument/2006/relationships/image" Target="../media/image112.png"/><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18.png"/><Relationship Id="rId9" Type="http://schemas.openxmlformats.org/officeDocument/2006/relationships/image" Target="../media/image119.png"/><Relationship Id="rId10" Type="http://schemas.openxmlformats.org/officeDocument/2006/relationships/image" Target="../media/image120.png"/><Relationship Id="rId11" Type="http://schemas.openxmlformats.org/officeDocument/2006/relationships/image" Target="../media/image121.png"/><Relationship Id="rId12" Type="http://schemas.openxmlformats.org/officeDocument/2006/relationships/image" Target="../media/image122.png"/><Relationship Id="rId13" Type="http://schemas.openxmlformats.org/officeDocument/2006/relationships/image" Target="../media/image123.png"/><Relationship Id="rId14" Type="http://schemas.openxmlformats.org/officeDocument/2006/relationships/slideLayout" Target="../slideLayouts/slideLayout13.xml"/>
</Relationships>
</file>

<file path=ppt/slides/_rels/slide41.xml.rels><?xml version="1.0" encoding="UTF-8"?>
<Relationships xmlns="http://schemas.openxmlformats.org/package/2006/relationships"><Relationship Id="rId1" Type="http://schemas.openxmlformats.org/officeDocument/2006/relationships/image" Target="../media/image124.jpeg"/><Relationship Id="rId2" Type="http://schemas.openxmlformats.org/officeDocument/2006/relationships/image" Target="../media/image125.png"/><Relationship Id="rId3" Type="http://schemas.openxmlformats.org/officeDocument/2006/relationships/image" Target="../media/image126.png"/><Relationship Id="rId4" Type="http://schemas.openxmlformats.org/officeDocument/2006/relationships/image" Target="../media/image127.png"/><Relationship Id="rId5" Type="http://schemas.openxmlformats.org/officeDocument/2006/relationships/image" Target="../media/image128.png"/><Relationship Id="rId6" Type="http://schemas.openxmlformats.org/officeDocument/2006/relationships/image" Target="../media/image129.png"/><Relationship Id="rId7" Type="http://schemas.openxmlformats.org/officeDocument/2006/relationships/image" Target="../media/image130.png"/><Relationship Id="rId8" Type="http://schemas.openxmlformats.org/officeDocument/2006/relationships/image" Target="../media/image131.png"/><Relationship Id="rId9" Type="http://schemas.openxmlformats.org/officeDocument/2006/relationships/image" Target="../media/image132.png"/><Relationship Id="rId10" Type="http://schemas.openxmlformats.org/officeDocument/2006/relationships/image" Target="../media/image133.png"/><Relationship Id="rId11" Type="http://schemas.openxmlformats.org/officeDocument/2006/relationships/image" Target="../media/image134.png"/><Relationship Id="rId12" Type="http://schemas.openxmlformats.org/officeDocument/2006/relationships/image" Target="../media/image135.png"/><Relationship Id="rId13" Type="http://schemas.openxmlformats.org/officeDocument/2006/relationships/slideLayout" Target="../slideLayouts/slideLayout13.xml"/>
</Relationships>
</file>

<file path=ppt/slides/_rels/slide42.xml.rels><?xml version="1.0" encoding="UTF-8"?>
<Relationships xmlns="http://schemas.openxmlformats.org/package/2006/relationships"><Relationship Id="rId1" Type="http://schemas.openxmlformats.org/officeDocument/2006/relationships/image" Target="../media/image136.png"/><Relationship Id="rId2" Type="http://schemas.openxmlformats.org/officeDocument/2006/relationships/image" Target="../media/image137.png"/><Relationship Id="rId3" Type="http://schemas.openxmlformats.org/officeDocument/2006/relationships/image" Target="../media/image138.png"/><Relationship Id="rId4" Type="http://schemas.openxmlformats.org/officeDocument/2006/relationships/image" Target="../media/image139.png"/><Relationship Id="rId5" Type="http://schemas.openxmlformats.org/officeDocument/2006/relationships/image" Target="../media/image140.png"/><Relationship Id="rId6" Type="http://schemas.openxmlformats.org/officeDocument/2006/relationships/image" Target="../media/image141.png"/><Relationship Id="rId7" Type="http://schemas.openxmlformats.org/officeDocument/2006/relationships/image" Target="../media/image142.png"/><Relationship Id="rId8" Type="http://schemas.openxmlformats.org/officeDocument/2006/relationships/image" Target="../media/image143.png"/><Relationship Id="rId9" Type="http://schemas.openxmlformats.org/officeDocument/2006/relationships/image" Target="../media/image144.png"/><Relationship Id="rId10" Type="http://schemas.openxmlformats.org/officeDocument/2006/relationships/image" Target="../media/image145.png"/><Relationship Id="rId11" Type="http://schemas.openxmlformats.org/officeDocument/2006/relationships/slideLayout" Target="../slideLayouts/slideLayout37.xml"/>
</Relationships>
</file>

<file path=ppt/slides/_rels/slide43.xml.rels><?xml version="1.0" encoding="UTF-8"?>
<Relationships xmlns="http://schemas.openxmlformats.org/package/2006/relationships"><Relationship Id="rId1" Type="http://schemas.openxmlformats.org/officeDocument/2006/relationships/image" Target="../media/image146.png"/><Relationship Id="rId2" Type="http://schemas.openxmlformats.org/officeDocument/2006/relationships/image" Target="../media/image147.png"/><Relationship Id="rId3" Type="http://schemas.openxmlformats.org/officeDocument/2006/relationships/image" Target="../media/image148.png"/><Relationship Id="rId4" Type="http://schemas.openxmlformats.org/officeDocument/2006/relationships/image" Target="../media/image149.png"/><Relationship Id="rId5" Type="http://schemas.openxmlformats.org/officeDocument/2006/relationships/image" Target="../media/image150.png"/><Relationship Id="rId6" Type="http://schemas.openxmlformats.org/officeDocument/2006/relationships/image" Target="../media/image151.png"/><Relationship Id="rId7" Type="http://schemas.openxmlformats.org/officeDocument/2006/relationships/image" Target="../media/image152.png"/><Relationship Id="rId8" Type="http://schemas.openxmlformats.org/officeDocument/2006/relationships/image" Target="../media/image153.png"/><Relationship Id="rId9" Type="http://schemas.openxmlformats.org/officeDocument/2006/relationships/image" Target="../media/image154.png"/><Relationship Id="rId10" Type="http://schemas.openxmlformats.org/officeDocument/2006/relationships/image" Target="../media/image155.png"/><Relationship Id="rId11" Type="http://schemas.openxmlformats.org/officeDocument/2006/relationships/image" Target="../media/image156.png"/><Relationship Id="rId12" Type="http://schemas.openxmlformats.org/officeDocument/2006/relationships/slideLayout" Target="../slideLayouts/slideLayout13.xml"/>
</Relationships>
</file>

<file path=ppt/slides/_rels/slide44.xml.rels><?xml version="1.0" encoding="UTF-8"?>
<Relationships xmlns="http://schemas.openxmlformats.org/package/2006/relationships"><Relationship Id="rId1" Type="http://schemas.openxmlformats.org/officeDocument/2006/relationships/image" Target="../media/image157.png"/><Relationship Id="rId2" Type="http://schemas.openxmlformats.org/officeDocument/2006/relationships/image" Target="../media/image158.png"/><Relationship Id="rId3" Type="http://schemas.openxmlformats.org/officeDocument/2006/relationships/image" Target="../media/image159.png"/><Relationship Id="rId4" Type="http://schemas.openxmlformats.org/officeDocument/2006/relationships/image" Target="../media/image160.png"/><Relationship Id="rId5" Type="http://schemas.openxmlformats.org/officeDocument/2006/relationships/image" Target="../media/image161.png"/><Relationship Id="rId6" Type="http://schemas.openxmlformats.org/officeDocument/2006/relationships/image" Target="../media/image162.png"/><Relationship Id="rId7" Type="http://schemas.openxmlformats.org/officeDocument/2006/relationships/image" Target="../media/image163.png"/><Relationship Id="rId8" Type="http://schemas.openxmlformats.org/officeDocument/2006/relationships/image" Target="../media/image164.png"/><Relationship Id="rId9" Type="http://schemas.openxmlformats.org/officeDocument/2006/relationships/image" Target="../media/image165.png"/><Relationship Id="rId10" Type="http://schemas.openxmlformats.org/officeDocument/2006/relationships/image" Target="../media/image166.png"/><Relationship Id="rId11" Type="http://schemas.openxmlformats.org/officeDocument/2006/relationships/slideLayout" Target="../slideLayouts/slideLayout37.xml"/><Relationship Id="rId12" Type="http://schemas.openxmlformats.org/officeDocument/2006/relationships/notesSlide" Target="../notesSlides/notesSlide44.xml"/>
</Relationships>
</file>

<file path=ppt/slides/_rels/slide45.xml.rels><?xml version="1.0" encoding="UTF-8"?>
<Relationships xmlns="http://schemas.openxmlformats.org/package/2006/relationships"><Relationship Id="rId1" Type="http://schemas.openxmlformats.org/officeDocument/2006/relationships/image" Target="../media/image167.jpeg"/><Relationship Id="rId2" Type="http://schemas.openxmlformats.org/officeDocument/2006/relationships/image" Target="../media/image168.png"/><Relationship Id="rId3" Type="http://schemas.openxmlformats.org/officeDocument/2006/relationships/image" Target="../media/image169.png"/><Relationship Id="rId4" Type="http://schemas.openxmlformats.org/officeDocument/2006/relationships/image" Target="../media/image170.png"/><Relationship Id="rId5" Type="http://schemas.openxmlformats.org/officeDocument/2006/relationships/image" Target="../media/image171.png"/><Relationship Id="rId6" Type="http://schemas.openxmlformats.org/officeDocument/2006/relationships/image" Target="../media/image172.png"/><Relationship Id="rId7" Type="http://schemas.openxmlformats.org/officeDocument/2006/relationships/image" Target="../media/image173.png"/><Relationship Id="rId8" Type="http://schemas.openxmlformats.org/officeDocument/2006/relationships/image" Target="../media/image174.png"/><Relationship Id="rId9" Type="http://schemas.openxmlformats.org/officeDocument/2006/relationships/image" Target="../media/image175.png"/><Relationship Id="rId10" Type="http://schemas.openxmlformats.org/officeDocument/2006/relationships/image" Target="../media/image176.png"/><Relationship Id="rId11" Type="http://schemas.openxmlformats.org/officeDocument/2006/relationships/image" Target="../media/image177.png"/><Relationship Id="rId12" Type="http://schemas.openxmlformats.org/officeDocument/2006/relationships/image" Target="../media/image178.png"/><Relationship Id="rId13" Type="http://schemas.openxmlformats.org/officeDocument/2006/relationships/slideLayout" Target="../slideLayouts/slideLayout13.xml"/>
</Relationships>
</file>

<file path=ppt/slides/_rels/slide46.xml.rels><?xml version="1.0" encoding="UTF-8"?>
<Relationships xmlns="http://schemas.openxmlformats.org/package/2006/relationships"><Relationship Id="rId1" Type="http://schemas.openxmlformats.org/officeDocument/2006/relationships/image" Target="../media/image179.png"/><Relationship Id="rId2" Type="http://schemas.openxmlformats.org/officeDocument/2006/relationships/image" Target="../media/image180.png"/><Relationship Id="rId3" Type="http://schemas.openxmlformats.org/officeDocument/2006/relationships/image" Target="../media/image181.png"/><Relationship Id="rId4" Type="http://schemas.openxmlformats.org/officeDocument/2006/relationships/image" Target="../media/image182.png"/><Relationship Id="rId5" Type="http://schemas.openxmlformats.org/officeDocument/2006/relationships/image" Target="../media/image183.png"/><Relationship Id="rId6" Type="http://schemas.openxmlformats.org/officeDocument/2006/relationships/image" Target="../media/image184.png"/><Relationship Id="rId7" Type="http://schemas.openxmlformats.org/officeDocument/2006/relationships/image" Target="../media/image185.png"/><Relationship Id="rId8" Type="http://schemas.openxmlformats.org/officeDocument/2006/relationships/image" Target="../media/image186.png"/><Relationship Id="rId9" Type="http://schemas.openxmlformats.org/officeDocument/2006/relationships/image" Target="../media/image187.png"/><Relationship Id="rId10" Type="http://schemas.openxmlformats.org/officeDocument/2006/relationships/image" Target="../media/image188.png"/><Relationship Id="rId11" Type="http://schemas.openxmlformats.org/officeDocument/2006/relationships/image" Target="../media/image189.png"/><Relationship Id="rId12" Type="http://schemas.openxmlformats.org/officeDocument/2006/relationships/image" Target="../media/image190.png"/><Relationship Id="rId13" Type="http://schemas.openxmlformats.org/officeDocument/2006/relationships/slideLayout" Target="../slideLayouts/slideLayout13.xml"/>
</Relationships>
</file>

<file path=ppt/slides/_rels/slide47.xml.rels><?xml version="1.0" encoding="UTF-8"?>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png"/><Relationship Id="rId4" Type="http://schemas.openxmlformats.org/officeDocument/2006/relationships/image" Target="../media/image194.png"/><Relationship Id="rId5" Type="http://schemas.openxmlformats.org/officeDocument/2006/relationships/image" Target="../media/image195.png"/><Relationship Id="rId6" Type="http://schemas.openxmlformats.org/officeDocument/2006/relationships/image" Target="../media/image196.png"/><Relationship Id="rId7" Type="http://schemas.openxmlformats.org/officeDocument/2006/relationships/image" Target="../media/image197.png"/><Relationship Id="rId8" Type="http://schemas.openxmlformats.org/officeDocument/2006/relationships/image" Target="../media/image198.png"/><Relationship Id="rId9" Type="http://schemas.openxmlformats.org/officeDocument/2006/relationships/image" Target="../media/image199.png"/><Relationship Id="rId10" Type="http://schemas.openxmlformats.org/officeDocument/2006/relationships/image" Target="../media/image200.png"/><Relationship Id="rId11" Type="http://schemas.openxmlformats.org/officeDocument/2006/relationships/image" Target="../media/image201.png"/><Relationship Id="rId12" Type="http://schemas.openxmlformats.org/officeDocument/2006/relationships/slideLayout" Target="../slideLayouts/slideLayout13.xml"/>
</Relationships>
</file>

<file path=ppt/slides/_rels/slide48.xml.rels><?xml version="1.0" encoding="UTF-8"?>
<Relationships xmlns="http://schemas.openxmlformats.org/package/2006/relationships"><Relationship Id="rId1" Type="http://schemas.openxmlformats.org/officeDocument/2006/relationships/image" Target="../media/image202.png"/><Relationship Id="rId2" Type="http://schemas.openxmlformats.org/officeDocument/2006/relationships/image" Target="../media/image203.png"/><Relationship Id="rId3" Type="http://schemas.openxmlformats.org/officeDocument/2006/relationships/image" Target="../media/image204.png"/><Relationship Id="rId4" Type="http://schemas.openxmlformats.org/officeDocument/2006/relationships/image" Target="../media/image205.png"/><Relationship Id="rId5" Type="http://schemas.openxmlformats.org/officeDocument/2006/relationships/image" Target="../media/image206.png"/><Relationship Id="rId6" Type="http://schemas.openxmlformats.org/officeDocument/2006/relationships/image" Target="../media/image207.png"/><Relationship Id="rId7" Type="http://schemas.openxmlformats.org/officeDocument/2006/relationships/image" Target="../media/image208.png"/><Relationship Id="rId8" Type="http://schemas.openxmlformats.org/officeDocument/2006/relationships/image" Target="../media/image209.png"/><Relationship Id="rId9" Type="http://schemas.openxmlformats.org/officeDocument/2006/relationships/image" Target="../media/image210.png"/><Relationship Id="rId10" Type="http://schemas.openxmlformats.org/officeDocument/2006/relationships/image" Target="../media/image211.png"/><Relationship Id="rId11" Type="http://schemas.openxmlformats.org/officeDocument/2006/relationships/image" Target="../media/image212.png"/><Relationship Id="rId12" Type="http://schemas.openxmlformats.org/officeDocument/2006/relationships/image" Target="../media/image213.png"/><Relationship Id="rId13" Type="http://schemas.openxmlformats.org/officeDocument/2006/relationships/slideLayout" Target="../slideLayouts/slideLayout13.xml"/>
</Relationships>
</file>

<file path=ppt/slides/_rels/slide49.xml.rels><?xml version="1.0" encoding="UTF-8"?>
<Relationships xmlns="http://schemas.openxmlformats.org/package/2006/relationships"><Relationship Id="rId1" Type="http://schemas.openxmlformats.org/officeDocument/2006/relationships/image" Target="../media/image214.jpeg"/><Relationship Id="rId2" Type="http://schemas.openxmlformats.org/officeDocument/2006/relationships/image" Target="../media/image215.png"/><Relationship Id="rId3" Type="http://schemas.openxmlformats.org/officeDocument/2006/relationships/image" Target="../media/image216.png"/><Relationship Id="rId4" Type="http://schemas.openxmlformats.org/officeDocument/2006/relationships/image" Target="../media/image217.png"/><Relationship Id="rId5" Type="http://schemas.openxmlformats.org/officeDocument/2006/relationships/image" Target="../media/image218.png"/><Relationship Id="rId6" Type="http://schemas.openxmlformats.org/officeDocument/2006/relationships/image" Target="../media/image219.png"/><Relationship Id="rId7" Type="http://schemas.openxmlformats.org/officeDocument/2006/relationships/image" Target="../media/image220.png"/><Relationship Id="rId8" Type="http://schemas.openxmlformats.org/officeDocument/2006/relationships/image" Target="../media/image221.png"/><Relationship Id="rId9" Type="http://schemas.openxmlformats.org/officeDocument/2006/relationships/image" Target="../media/image222.png"/><Relationship Id="rId10" Type="http://schemas.openxmlformats.org/officeDocument/2006/relationships/image" Target="../media/image223.png"/><Relationship Id="rId11" Type="http://schemas.openxmlformats.org/officeDocument/2006/relationships/image" Target="../media/image224.png"/><Relationship Id="rId12" Type="http://schemas.openxmlformats.org/officeDocument/2006/relationships/image" Target="../media/image225.png"/><Relationship Id="rId13"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50.xml.rels><?xml version="1.0" encoding="UTF-8"?>
<Relationships xmlns="http://schemas.openxmlformats.org/package/2006/relationships"><Relationship Id="rId1" Type="http://schemas.openxmlformats.org/officeDocument/2006/relationships/image" Target="../media/image226.png"/><Relationship Id="rId2" Type="http://schemas.openxmlformats.org/officeDocument/2006/relationships/hyperlink" Target="https://academic.oup.com/mind/article/LIX/236/433/986238" TargetMode="External"/><Relationship Id="rId3" Type="http://schemas.openxmlformats.org/officeDocument/2006/relationships/image" Target="../media/image227.png"/><Relationship Id="rId4" Type="http://schemas.openxmlformats.org/officeDocument/2006/relationships/image" Target="../media/image228.png"/><Relationship Id="rId5" Type="http://schemas.openxmlformats.org/officeDocument/2006/relationships/image" Target="../media/image229.png"/><Relationship Id="rId6" Type="http://schemas.openxmlformats.org/officeDocument/2006/relationships/image" Target="../media/image230.png"/><Relationship Id="rId7" Type="http://schemas.openxmlformats.org/officeDocument/2006/relationships/image" Target="../media/image231.png"/><Relationship Id="rId8" Type="http://schemas.openxmlformats.org/officeDocument/2006/relationships/image" Target="../media/image232.png"/><Relationship Id="rId9" Type="http://schemas.openxmlformats.org/officeDocument/2006/relationships/image" Target="../media/image233.png"/><Relationship Id="rId10" Type="http://schemas.openxmlformats.org/officeDocument/2006/relationships/image" Target="../media/image234.png"/><Relationship Id="rId11" Type="http://schemas.openxmlformats.org/officeDocument/2006/relationships/image" Target="../media/image235.png"/><Relationship Id="rId12" Type="http://schemas.openxmlformats.org/officeDocument/2006/relationships/image" Target="../media/image236.png"/><Relationship Id="rId13" Type="http://schemas.openxmlformats.org/officeDocument/2006/relationships/image" Target="../media/image237.png"/><Relationship Id="rId14" Type="http://schemas.openxmlformats.org/officeDocument/2006/relationships/slideLayout" Target="../slideLayouts/slideLayout13.xml"/>
</Relationships>
</file>

<file path=ppt/slides/_rels/slide51.xml.rels><?xml version="1.0" encoding="UTF-8"?>
<Relationships xmlns="http://schemas.openxmlformats.org/package/2006/relationships"><Relationship Id="rId1" Type="http://schemas.openxmlformats.org/officeDocument/2006/relationships/image" Target="../media/image238.png"/><Relationship Id="rId2" Type="http://schemas.openxmlformats.org/officeDocument/2006/relationships/image" Target="../media/image239.png"/><Relationship Id="rId3" Type="http://schemas.openxmlformats.org/officeDocument/2006/relationships/image" Target="../media/image240.png"/><Relationship Id="rId4" Type="http://schemas.openxmlformats.org/officeDocument/2006/relationships/image" Target="../media/image241.png"/><Relationship Id="rId5" Type="http://schemas.openxmlformats.org/officeDocument/2006/relationships/image" Target="../media/image242.png"/><Relationship Id="rId6" Type="http://schemas.openxmlformats.org/officeDocument/2006/relationships/image" Target="../media/image243.png"/><Relationship Id="rId7" Type="http://schemas.openxmlformats.org/officeDocument/2006/relationships/image" Target="../media/image244.png"/><Relationship Id="rId8" Type="http://schemas.openxmlformats.org/officeDocument/2006/relationships/image" Target="../media/image245.png"/><Relationship Id="rId9" Type="http://schemas.openxmlformats.org/officeDocument/2006/relationships/image" Target="../media/image246.png"/><Relationship Id="rId10" Type="http://schemas.openxmlformats.org/officeDocument/2006/relationships/image" Target="../media/image247.png"/><Relationship Id="rId11" Type="http://schemas.openxmlformats.org/officeDocument/2006/relationships/image" Target="../media/image248.png"/><Relationship Id="rId12" Type="http://schemas.openxmlformats.org/officeDocument/2006/relationships/slideLayout" Target="../slideLayouts/slideLayout13.xml"/>
</Relationships>
</file>

<file path=ppt/slides/_rels/slide52.xml.rels><?xml version="1.0" encoding="UTF-8"?>
<Relationships xmlns="http://schemas.openxmlformats.org/package/2006/relationships"><Relationship Id="rId1" Type="http://schemas.openxmlformats.org/officeDocument/2006/relationships/image" Target="../media/image249.jpeg"/><Relationship Id="rId2" Type="http://schemas.openxmlformats.org/officeDocument/2006/relationships/image" Target="../media/image250.png"/><Relationship Id="rId3" Type="http://schemas.openxmlformats.org/officeDocument/2006/relationships/image" Target="../media/image251.png"/><Relationship Id="rId4" Type="http://schemas.openxmlformats.org/officeDocument/2006/relationships/image" Target="../media/image252.png"/><Relationship Id="rId5" Type="http://schemas.openxmlformats.org/officeDocument/2006/relationships/image" Target="../media/image253.png"/><Relationship Id="rId6" Type="http://schemas.openxmlformats.org/officeDocument/2006/relationships/image" Target="../media/image254.png"/><Relationship Id="rId7" Type="http://schemas.openxmlformats.org/officeDocument/2006/relationships/image" Target="../media/image255.png"/><Relationship Id="rId8" Type="http://schemas.openxmlformats.org/officeDocument/2006/relationships/image" Target="../media/image256.png"/><Relationship Id="rId9" Type="http://schemas.openxmlformats.org/officeDocument/2006/relationships/image" Target="../media/image257.png"/><Relationship Id="rId10" Type="http://schemas.openxmlformats.org/officeDocument/2006/relationships/image" Target="../media/image258.png"/><Relationship Id="rId11" Type="http://schemas.openxmlformats.org/officeDocument/2006/relationships/image" Target="../media/image259.png"/><Relationship Id="rId12" Type="http://schemas.openxmlformats.org/officeDocument/2006/relationships/image" Target="../media/image260.png"/><Relationship Id="rId13" Type="http://schemas.openxmlformats.org/officeDocument/2006/relationships/slideLayout" Target="../slideLayouts/slideLayout13.xml"/>
</Relationships>
</file>

<file path=ppt/slides/_rels/slide53.xml.rels><?xml version="1.0" encoding="UTF-8"?>
<Relationships xmlns="http://schemas.openxmlformats.org/package/2006/relationships"><Relationship Id="rId1" Type="http://schemas.openxmlformats.org/officeDocument/2006/relationships/hyperlink" Target="http://digitalcollections.library.cmu.edu/awweb/awarchive?type=file&amp;item=33573" TargetMode="External"/><Relationship Id="rId2" Type="http://schemas.openxmlformats.org/officeDocument/2006/relationships/image" Target="../media/image261.png"/><Relationship Id="rId3" Type="http://schemas.openxmlformats.org/officeDocument/2006/relationships/image" Target="../media/image262.png"/><Relationship Id="rId4" Type="http://schemas.openxmlformats.org/officeDocument/2006/relationships/image" Target="../media/image263.png"/><Relationship Id="rId5" Type="http://schemas.openxmlformats.org/officeDocument/2006/relationships/image" Target="../media/image264.png"/><Relationship Id="rId6" Type="http://schemas.openxmlformats.org/officeDocument/2006/relationships/image" Target="../media/image265.png"/><Relationship Id="rId7" Type="http://schemas.openxmlformats.org/officeDocument/2006/relationships/image" Target="../media/image266.png"/><Relationship Id="rId8" Type="http://schemas.openxmlformats.org/officeDocument/2006/relationships/image" Target="../media/image267.png"/><Relationship Id="rId9" Type="http://schemas.openxmlformats.org/officeDocument/2006/relationships/image" Target="../media/image268.png"/><Relationship Id="rId10" Type="http://schemas.openxmlformats.org/officeDocument/2006/relationships/image" Target="../media/image269.png"/><Relationship Id="rId11" Type="http://schemas.openxmlformats.org/officeDocument/2006/relationships/image" Target="../media/image270.png"/><Relationship Id="rId12" Type="http://schemas.openxmlformats.org/officeDocument/2006/relationships/image" Target="../media/image271.png"/><Relationship Id="rId13" Type="http://schemas.openxmlformats.org/officeDocument/2006/relationships/image" Target="../media/image272.png"/><Relationship Id="rId14" Type="http://schemas.openxmlformats.org/officeDocument/2006/relationships/slideLayout" Target="../slideLayouts/slideLayout13.xml"/>
</Relationships>
</file>

<file path=ppt/slides/_rels/slide54.xml.rels><?xml version="1.0" encoding="UTF-8"?>
<Relationships xmlns="http://schemas.openxmlformats.org/package/2006/relationships"><Relationship Id="rId1" Type="http://schemas.openxmlformats.org/officeDocument/2006/relationships/image" Target="../media/image273.png"/><Relationship Id="rId2" Type="http://schemas.openxmlformats.org/officeDocument/2006/relationships/image" Target="../media/image274.png"/><Relationship Id="rId3" Type="http://schemas.openxmlformats.org/officeDocument/2006/relationships/image" Target="../media/image275.png"/><Relationship Id="rId4" Type="http://schemas.openxmlformats.org/officeDocument/2006/relationships/image" Target="../media/image276.png"/><Relationship Id="rId5" Type="http://schemas.openxmlformats.org/officeDocument/2006/relationships/image" Target="../media/image277.png"/><Relationship Id="rId6" Type="http://schemas.openxmlformats.org/officeDocument/2006/relationships/image" Target="../media/image278.png"/><Relationship Id="rId7" Type="http://schemas.openxmlformats.org/officeDocument/2006/relationships/image" Target="../media/image279.png"/><Relationship Id="rId8" Type="http://schemas.openxmlformats.org/officeDocument/2006/relationships/image" Target="../media/image280.png"/><Relationship Id="rId9" Type="http://schemas.openxmlformats.org/officeDocument/2006/relationships/image" Target="../media/image281.png"/><Relationship Id="rId10" Type="http://schemas.openxmlformats.org/officeDocument/2006/relationships/image" Target="../media/image282.png"/><Relationship Id="rId11" Type="http://schemas.openxmlformats.org/officeDocument/2006/relationships/image" Target="../media/image283.png"/><Relationship Id="rId12" Type="http://schemas.openxmlformats.org/officeDocument/2006/relationships/image" Target="../media/image284.png"/><Relationship Id="rId13" Type="http://schemas.openxmlformats.org/officeDocument/2006/relationships/image" Target="../media/image285.png"/><Relationship Id="rId14" Type="http://schemas.openxmlformats.org/officeDocument/2006/relationships/slideLayout" Target="../slideLayouts/slideLayout13.xml"/>
</Relationships>
</file>

<file path=ppt/slides/_rels/slide55.xml.rels><?xml version="1.0" encoding="UTF-8"?>
<Relationships xmlns="http://schemas.openxmlformats.org/package/2006/relationships"><Relationship Id="rId1" Type="http://schemas.openxmlformats.org/officeDocument/2006/relationships/image" Target="../media/image286.png"/><Relationship Id="rId2" Type="http://schemas.openxmlformats.org/officeDocument/2006/relationships/image" Target="../media/image287.png"/><Relationship Id="rId3" Type="http://schemas.openxmlformats.org/officeDocument/2006/relationships/image" Target="../media/image288.png"/><Relationship Id="rId4" Type="http://schemas.openxmlformats.org/officeDocument/2006/relationships/image" Target="../media/image289.png"/><Relationship Id="rId5" Type="http://schemas.openxmlformats.org/officeDocument/2006/relationships/image" Target="../media/image290.png"/><Relationship Id="rId6" Type="http://schemas.openxmlformats.org/officeDocument/2006/relationships/image" Target="../media/image291.png"/><Relationship Id="rId7" Type="http://schemas.openxmlformats.org/officeDocument/2006/relationships/image" Target="../media/image292.png"/><Relationship Id="rId8" Type="http://schemas.openxmlformats.org/officeDocument/2006/relationships/image" Target="../media/image293.png"/><Relationship Id="rId9" Type="http://schemas.openxmlformats.org/officeDocument/2006/relationships/image" Target="../media/image294.png"/><Relationship Id="rId10" Type="http://schemas.openxmlformats.org/officeDocument/2006/relationships/image" Target="../media/image295.png"/><Relationship Id="rId11" Type="http://schemas.openxmlformats.org/officeDocument/2006/relationships/image" Target="../media/image296.png"/><Relationship Id="rId12" Type="http://schemas.openxmlformats.org/officeDocument/2006/relationships/image" Target="../media/image297.png"/><Relationship Id="rId13" Type="http://schemas.openxmlformats.org/officeDocument/2006/relationships/slideLayout" Target="../slideLayouts/slideLayout13.xml"/>
</Relationships>
</file>

<file path=ppt/slides/_rels/slide56.xml.rels><?xml version="1.0" encoding="UTF-8"?>
<Relationships xmlns="http://schemas.openxmlformats.org/package/2006/relationships"><Relationship Id="rId1" Type="http://schemas.openxmlformats.org/officeDocument/2006/relationships/image" Target="../media/image298.png"/><Relationship Id="rId2" Type="http://schemas.openxmlformats.org/officeDocument/2006/relationships/image" Target="../media/image299.png"/><Relationship Id="rId3" Type="http://schemas.openxmlformats.org/officeDocument/2006/relationships/image" Target="../media/image300.png"/><Relationship Id="rId4" Type="http://schemas.openxmlformats.org/officeDocument/2006/relationships/image" Target="../media/image301.png"/><Relationship Id="rId5" Type="http://schemas.openxmlformats.org/officeDocument/2006/relationships/image" Target="../media/image302.png"/><Relationship Id="rId6" Type="http://schemas.openxmlformats.org/officeDocument/2006/relationships/image" Target="../media/image303.png"/><Relationship Id="rId7" Type="http://schemas.openxmlformats.org/officeDocument/2006/relationships/image" Target="../media/image304.png"/><Relationship Id="rId8" Type="http://schemas.openxmlformats.org/officeDocument/2006/relationships/image" Target="../media/image305.png"/><Relationship Id="rId9" Type="http://schemas.openxmlformats.org/officeDocument/2006/relationships/image" Target="../media/image306.png"/><Relationship Id="rId10" Type="http://schemas.openxmlformats.org/officeDocument/2006/relationships/image" Target="../media/image307.png"/><Relationship Id="rId11" Type="http://schemas.openxmlformats.org/officeDocument/2006/relationships/image" Target="../media/image308.png"/><Relationship Id="rId12" Type="http://schemas.openxmlformats.org/officeDocument/2006/relationships/slideLayout" Target="../slideLayouts/slideLayout13.xml"/>
</Relationships>
</file>

<file path=ppt/slides/_rels/slide57.xml.rels><?xml version="1.0" encoding="UTF-8"?>
<Relationships xmlns="http://schemas.openxmlformats.org/package/2006/relationships"><Relationship Id="rId1" Type="http://schemas.openxmlformats.org/officeDocument/2006/relationships/image" Target="../media/image309.png"/><Relationship Id="rId2" Type="http://schemas.openxmlformats.org/officeDocument/2006/relationships/image" Target="../media/image310.png"/><Relationship Id="rId3" Type="http://schemas.openxmlformats.org/officeDocument/2006/relationships/slideLayout" Target="../slideLayouts/slideLayout37.xml"/>
</Relationships>
</file>

<file path=ppt/slides/_rels/slide58.xml.rels><?xml version="1.0" encoding="UTF-8"?>
<Relationships xmlns="http://schemas.openxmlformats.org/package/2006/relationships"><Relationship Id="rId1" Type="http://schemas.openxmlformats.org/officeDocument/2006/relationships/image" Target="../media/image311.png"/><Relationship Id="rId2" Type="http://schemas.openxmlformats.org/officeDocument/2006/relationships/image" Target="../media/image312.png"/><Relationship Id="rId3" Type="http://schemas.openxmlformats.org/officeDocument/2006/relationships/image" Target="../media/image313.png"/><Relationship Id="rId4" Type="http://schemas.openxmlformats.org/officeDocument/2006/relationships/image" Target="../media/image314.png"/><Relationship Id="rId5" Type="http://schemas.openxmlformats.org/officeDocument/2006/relationships/image" Target="../media/image315.png"/><Relationship Id="rId6" Type="http://schemas.openxmlformats.org/officeDocument/2006/relationships/image" Target="../media/image316.png"/><Relationship Id="rId7" Type="http://schemas.openxmlformats.org/officeDocument/2006/relationships/image" Target="../media/image317.png"/><Relationship Id="rId8" Type="http://schemas.openxmlformats.org/officeDocument/2006/relationships/image" Target="../media/image318.png"/><Relationship Id="rId9" Type="http://schemas.openxmlformats.org/officeDocument/2006/relationships/image" Target="../media/image319.png"/><Relationship Id="rId10" Type="http://schemas.openxmlformats.org/officeDocument/2006/relationships/image" Target="../media/image320.png"/><Relationship Id="rId11" Type="http://schemas.openxmlformats.org/officeDocument/2006/relationships/image" Target="../media/image321.png"/><Relationship Id="rId12" Type="http://schemas.openxmlformats.org/officeDocument/2006/relationships/image" Target="../media/image322.png"/><Relationship Id="rId13" Type="http://schemas.openxmlformats.org/officeDocument/2006/relationships/slideLayout" Target="../slideLayouts/slideLayout13.xml"/>
</Relationships>
</file>

<file path=ppt/slides/_rels/slide59.xml.rels><?xml version="1.0" encoding="UTF-8"?>
<Relationships xmlns="http://schemas.openxmlformats.org/package/2006/relationships"><Relationship Id="rId1" Type="http://schemas.openxmlformats.org/officeDocument/2006/relationships/image" Target="../media/image323.png"/><Relationship Id="rId2" Type="http://schemas.openxmlformats.org/officeDocument/2006/relationships/image" Target="../media/image324.png"/><Relationship Id="rId3" Type="http://schemas.openxmlformats.org/officeDocument/2006/relationships/image" Target="../media/image325.png"/><Relationship Id="rId4" Type="http://schemas.openxmlformats.org/officeDocument/2006/relationships/image" Target="../media/image326.png"/><Relationship Id="rId5" Type="http://schemas.openxmlformats.org/officeDocument/2006/relationships/image" Target="../media/image327.png"/><Relationship Id="rId6" Type="http://schemas.openxmlformats.org/officeDocument/2006/relationships/image" Target="../media/image328.png"/><Relationship Id="rId7" Type="http://schemas.openxmlformats.org/officeDocument/2006/relationships/image" Target="../media/image329.png"/><Relationship Id="rId8" Type="http://schemas.openxmlformats.org/officeDocument/2006/relationships/image" Target="../media/image330.png"/><Relationship Id="rId9" Type="http://schemas.openxmlformats.org/officeDocument/2006/relationships/image" Target="../media/image331.png"/><Relationship Id="rId10" Type="http://schemas.openxmlformats.org/officeDocument/2006/relationships/image" Target="../media/image332.png"/><Relationship Id="rId11" Type="http://schemas.openxmlformats.org/officeDocument/2006/relationships/image" Target="../media/image333.png"/><Relationship Id="rId12" Type="http://schemas.openxmlformats.org/officeDocument/2006/relationships/image" Target="../media/image334.png"/><Relationship Id="rId13"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13.xml"/>
</Relationships>
</file>

<file path=ppt/slides/_rels/slide60.xml.rels><?xml version="1.0" encoding="UTF-8"?>
<Relationships xmlns="http://schemas.openxmlformats.org/package/2006/relationships"><Relationship Id="rId1" Type="http://schemas.openxmlformats.org/officeDocument/2006/relationships/image" Target="../media/image335.png"/><Relationship Id="rId2" Type="http://schemas.openxmlformats.org/officeDocument/2006/relationships/image" Target="../media/image336.png"/><Relationship Id="rId3" Type="http://schemas.openxmlformats.org/officeDocument/2006/relationships/image" Target="../media/image337.png"/><Relationship Id="rId4" Type="http://schemas.openxmlformats.org/officeDocument/2006/relationships/image" Target="../media/image338.png"/><Relationship Id="rId5" Type="http://schemas.openxmlformats.org/officeDocument/2006/relationships/image" Target="../media/image339.png"/><Relationship Id="rId6" Type="http://schemas.openxmlformats.org/officeDocument/2006/relationships/image" Target="../media/image340.png"/><Relationship Id="rId7" Type="http://schemas.openxmlformats.org/officeDocument/2006/relationships/image" Target="../media/image341.png"/><Relationship Id="rId8" Type="http://schemas.openxmlformats.org/officeDocument/2006/relationships/image" Target="../media/image342.png"/><Relationship Id="rId9" Type="http://schemas.openxmlformats.org/officeDocument/2006/relationships/image" Target="../media/image343.png"/><Relationship Id="rId10" Type="http://schemas.openxmlformats.org/officeDocument/2006/relationships/image" Target="../media/image344.png"/><Relationship Id="rId11" Type="http://schemas.openxmlformats.org/officeDocument/2006/relationships/image" Target="../media/image345.png"/><Relationship Id="rId12" Type="http://schemas.openxmlformats.org/officeDocument/2006/relationships/image" Target="../media/image346.png"/><Relationship Id="rId13" Type="http://schemas.openxmlformats.org/officeDocument/2006/relationships/slideLayout" Target="../slideLayouts/slideLayout13.xml"/>
</Relationships>
</file>

<file path=ppt/slides/_rels/slide61.xml.rels><?xml version="1.0" encoding="UTF-8"?>
<Relationships xmlns="http://schemas.openxmlformats.org/package/2006/relationships"><Relationship Id="rId1" Type="http://schemas.openxmlformats.org/officeDocument/2006/relationships/image" Target="../media/image347.png"/><Relationship Id="rId2" Type="http://schemas.openxmlformats.org/officeDocument/2006/relationships/image" Target="../media/image348.png"/><Relationship Id="rId3" Type="http://schemas.openxmlformats.org/officeDocument/2006/relationships/image" Target="../media/image349.png"/><Relationship Id="rId4" Type="http://schemas.openxmlformats.org/officeDocument/2006/relationships/image" Target="../media/image350.png"/><Relationship Id="rId5" Type="http://schemas.openxmlformats.org/officeDocument/2006/relationships/image" Target="../media/image351.png"/><Relationship Id="rId6" Type="http://schemas.openxmlformats.org/officeDocument/2006/relationships/image" Target="../media/image352.png"/><Relationship Id="rId7" Type="http://schemas.openxmlformats.org/officeDocument/2006/relationships/image" Target="../media/image353.png"/><Relationship Id="rId8" Type="http://schemas.openxmlformats.org/officeDocument/2006/relationships/image" Target="../media/image354.png"/><Relationship Id="rId9" Type="http://schemas.openxmlformats.org/officeDocument/2006/relationships/image" Target="../media/image355.png"/><Relationship Id="rId10" Type="http://schemas.openxmlformats.org/officeDocument/2006/relationships/image" Target="../media/image356.png"/><Relationship Id="rId11" Type="http://schemas.openxmlformats.org/officeDocument/2006/relationships/image" Target="../media/image357.png"/><Relationship Id="rId12" Type="http://schemas.openxmlformats.org/officeDocument/2006/relationships/image" Target="../media/image358.png"/><Relationship Id="rId13" Type="http://schemas.openxmlformats.org/officeDocument/2006/relationships/slideLayout" Target="../slideLayouts/slideLayout13.xml"/>
</Relationships>
</file>

<file path=ppt/slides/_rels/slide62.xml.rels><?xml version="1.0" encoding="UTF-8"?>
<Relationships xmlns="http://schemas.openxmlformats.org/package/2006/relationships"><Relationship Id="rId1" Type="http://schemas.openxmlformats.org/officeDocument/2006/relationships/slideLayout" Target="../slideLayouts/slideLayout61.xml"/>
</Relationships>
</file>

<file path=ppt/slides/_rels/slide63.xml.rels><?xml version="1.0" encoding="UTF-8"?>
<Relationships xmlns="http://schemas.openxmlformats.org/package/2006/relationships"><Relationship Id="rId1" Type="http://schemas.openxmlformats.org/officeDocument/2006/relationships/image" Target="../media/image359.png"/><Relationship Id="rId2" Type="http://schemas.openxmlformats.org/officeDocument/2006/relationships/image" Target="../media/image360.png"/><Relationship Id="rId3" Type="http://schemas.openxmlformats.org/officeDocument/2006/relationships/image" Target="../media/image361.png"/><Relationship Id="rId4" Type="http://schemas.openxmlformats.org/officeDocument/2006/relationships/image" Target="../media/image362.png"/><Relationship Id="rId5" Type="http://schemas.openxmlformats.org/officeDocument/2006/relationships/image" Target="../media/image363.png"/><Relationship Id="rId6" Type="http://schemas.openxmlformats.org/officeDocument/2006/relationships/image" Target="../media/image364.png"/><Relationship Id="rId7" Type="http://schemas.openxmlformats.org/officeDocument/2006/relationships/image" Target="../media/image365.png"/><Relationship Id="rId8" Type="http://schemas.openxmlformats.org/officeDocument/2006/relationships/image" Target="../media/image366.png"/><Relationship Id="rId9" Type="http://schemas.openxmlformats.org/officeDocument/2006/relationships/image" Target="../media/image367.png"/><Relationship Id="rId10" Type="http://schemas.openxmlformats.org/officeDocument/2006/relationships/image" Target="../media/image368.png"/><Relationship Id="rId11" Type="http://schemas.openxmlformats.org/officeDocument/2006/relationships/slideLayout" Target="../slideLayouts/slideLayout37.xml"/>
</Relationships>
</file>

<file path=ppt/slides/_rels/slide64.xml.rels><?xml version="1.0" encoding="UTF-8"?>
<Relationships xmlns="http://schemas.openxmlformats.org/package/2006/relationships"><Relationship Id="rId1" Type="http://schemas.openxmlformats.org/officeDocument/2006/relationships/image" Target="../media/image369.png"/><Relationship Id="rId2" Type="http://schemas.openxmlformats.org/officeDocument/2006/relationships/image" Target="../media/image370.png"/><Relationship Id="rId3" Type="http://schemas.openxmlformats.org/officeDocument/2006/relationships/image" Target="../media/image371.png"/><Relationship Id="rId4" Type="http://schemas.openxmlformats.org/officeDocument/2006/relationships/image" Target="../media/image372.png"/><Relationship Id="rId5" Type="http://schemas.openxmlformats.org/officeDocument/2006/relationships/image" Target="../media/image373.png"/><Relationship Id="rId6" Type="http://schemas.openxmlformats.org/officeDocument/2006/relationships/image" Target="../media/image374.png"/><Relationship Id="rId7" Type="http://schemas.openxmlformats.org/officeDocument/2006/relationships/image" Target="../media/image375.png"/><Relationship Id="rId8" Type="http://schemas.openxmlformats.org/officeDocument/2006/relationships/image" Target="../media/image376.png"/><Relationship Id="rId9" Type="http://schemas.openxmlformats.org/officeDocument/2006/relationships/image" Target="../media/image377.png"/><Relationship Id="rId10" Type="http://schemas.openxmlformats.org/officeDocument/2006/relationships/image" Target="../media/image378.png"/><Relationship Id="rId11" Type="http://schemas.openxmlformats.org/officeDocument/2006/relationships/image" Target="../media/image379.png"/><Relationship Id="rId12" Type="http://schemas.openxmlformats.org/officeDocument/2006/relationships/image" Target="../media/image380.png"/><Relationship Id="rId13" Type="http://schemas.openxmlformats.org/officeDocument/2006/relationships/slideLayout" Target="../slideLayouts/slideLayout25.xml"/>
</Relationships>
</file>

<file path=ppt/slides/_rels/slide65.xml.rels><?xml version="1.0" encoding="UTF-8"?>
<Relationships xmlns="http://schemas.openxmlformats.org/package/2006/relationships"><Relationship Id="rId1" Type="http://schemas.openxmlformats.org/officeDocument/2006/relationships/image" Target="../media/image381.png"/><Relationship Id="rId2" Type="http://schemas.openxmlformats.org/officeDocument/2006/relationships/image" Target="../media/image382.png"/><Relationship Id="rId3" Type="http://schemas.openxmlformats.org/officeDocument/2006/relationships/image" Target="../media/image383.png"/><Relationship Id="rId4" Type="http://schemas.openxmlformats.org/officeDocument/2006/relationships/image" Target="../media/image384.png"/><Relationship Id="rId5" Type="http://schemas.openxmlformats.org/officeDocument/2006/relationships/image" Target="../media/image385.png"/><Relationship Id="rId6" Type="http://schemas.openxmlformats.org/officeDocument/2006/relationships/image" Target="../media/image386.png"/><Relationship Id="rId7" Type="http://schemas.openxmlformats.org/officeDocument/2006/relationships/image" Target="../media/image387.png"/><Relationship Id="rId8" Type="http://schemas.openxmlformats.org/officeDocument/2006/relationships/image" Target="../media/image388.png"/><Relationship Id="rId9" Type="http://schemas.openxmlformats.org/officeDocument/2006/relationships/image" Target="../media/image389.png"/><Relationship Id="rId10" Type="http://schemas.openxmlformats.org/officeDocument/2006/relationships/image" Target="../media/image390.png"/><Relationship Id="rId11" Type="http://schemas.openxmlformats.org/officeDocument/2006/relationships/image" Target="../media/image391.png"/><Relationship Id="rId12" Type="http://schemas.openxmlformats.org/officeDocument/2006/relationships/slideLayout" Target="../slideLayouts/slideLayout25.xml"/>
</Relationships>
</file>

<file path=ppt/slides/_rels/slide66.xml.rels><?xml version="1.0" encoding="UTF-8"?>
<Relationships xmlns="http://schemas.openxmlformats.org/package/2006/relationships"><Relationship Id="rId1" Type="http://schemas.openxmlformats.org/officeDocument/2006/relationships/image" Target="../media/image392.png"/><Relationship Id="rId2" Type="http://schemas.openxmlformats.org/officeDocument/2006/relationships/image" Target="../media/image393.png"/><Relationship Id="rId3" Type="http://schemas.openxmlformats.org/officeDocument/2006/relationships/image" Target="../media/image394.png"/><Relationship Id="rId4" Type="http://schemas.openxmlformats.org/officeDocument/2006/relationships/image" Target="../media/image395.png"/><Relationship Id="rId5" Type="http://schemas.openxmlformats.org/officeDocument/2006/relationships/image" Target="../media/image396.png"/><Relationship Id="rId6" Type="http://schemas.openxmlformats.org/officeDocument/2006/relationships/image" Target="../media/image397.png"/><Relationship Id="rId7" Type="http://schemas.openxmlformats.org/officeDocument/2006/relationships/image" Target="../media/image398.png"/><Relationship Id="rId8" Type="http://schemas.openxmlformats.org/officeDocument/2006/relationships/image" Target="../media/image399.png"/><Relationship Id="rId9" Type="http://schemas.openxmlformats.org/officeDocument/2006/relationships/image" Target="../media/image400.png"/><Relationship Id="rId10" Type="http://schemas.openxmlformats.org/officeDocument/2006/relationships/image" Target="../media/image401.png"/><Relationship Id="rId11" Type="http://schemas.openxmlformats.org/officeDocument/2006/relationships/image" Target="../media/image402.png"/><Relationship Id="rId12" Type="http://schemas.openxmlformats.org/officeDocument/2006/relationships/slideLayout" Target="../slideLayouts/slideLayout25.xml"/>
</Relationships>
</file>

<file path=ppt/slides/_rels/slide67.xml.rels><?xml version="1.0" encoding="UTF-8"?>
<Relationships xmlns="http://schemas.openxmlformats.org/package/2006/relationships"><Relationship Id="rId1" Type="http://schemas.openxmlformats.org/officeDocument/2006/relationships/image" Target="../media/image403.jpeg"/><Relationship Id="rId2" Type="http://schemas.openxmlformats.org/officeDocument/2006/relationships/image" Target="../media/image404.png"/><Relationship Id="rId3" Type="http://schemas.openxmlformats.org/officeDocument/2006/relationships/image" Target="../media/image405.png"/><Relationship Id="rId4" Type="http://schemas.openxmlformats.org/officeDocument/2006/relationships/image" Target="../media/image406.png"/><Relationship Id="rId5" Type="http://schemas.openxmlformats.org/officeDocument/2006/relationships/image" Target="../media/image407.png"/><Relationship Id="rId6" Type="http://schemas.openxmlformats.org/officeDocument/2006/relationships/image" Target="../media/image408.png"/><Relationship Id="rId7" Type="http://schemas.openxmlformats.org/officeDocument/2006/relationships/image" Target="../media/image409.png"/><Relationship Id="rId8" Type="http://schemas.openxmlformats.org/officeDocument/2006/relationships/image" Target="../media/image410.png"/><Relationship Id="rId9" Type="http://schemas.openxmlformats.org/officeDocument/2006/relationships/image" Target="../media/image411.png"/><Relationship Id="rId10" Type="http://schemas.openxmlformats.org/officeDocument/2006/relationships/image" Target="../media/image412.png"/><Relationship Id="rId11" Type="http://schemas.openxmlformats.org/officeDocument/2006/relationships/image" Target="../media/image413.png"/><Relationship Id="rId12" Type="http://schemas.openxmlformats.org/officeDocument/2006/relationships/slideLayout" Target="../slideLayouts/slideLayout25.xml"/>
</Relationships>
</file>

<file path=ppt/slides/_rels/slide68.xml.rels><?xml version="1.0" encoding="UTF-8"?>
<Relationships xmlns="http://schemas.openxmlformats.org/package/2006/relationships"><Relationship Id="rId1" Type="http://schemas.openxmlformats.org/officeDocument/2006/relationships/image" Target="../media/image414.jpeg"/><Relationship Id="rId2" Type="http://schemas.openxmlformats.org/officeDocument/2006/relationships/image" Target="../media/image415.png"/><Relationship Id="rId3" Type="http://schemas.openxmlformats.org/officeDocument/2006/relationships/image" Target="../media/image416.png"/><Relationship Id="rId4" Type="http://schemas.openxmlformats.org/officeDocument/2006/relationships/image" Target="../media/image417.png"/><Relationship Id="rId5" Type="http://schemas.openxmlformats.org/officeDocument/2006/relationships/image" Target="../media/image418.png"/><Relationship Id="rId6" Type="http://schemas.openxmlformats.org/officeDocument/2006/relationships/image" Target="../media/image419.png"/><Relationship Id="rId7" Type="http://schemas.openxmlformats.org/officeDocument/2006/relationships/image" Target="../media/image420.png"/><Relationship Id="rId8" Type="http://schemas.openxmlformats.org/officeDocument/2006/relationships/image" Target="../media/image421.png"/><Relationship Id="rId9" Type="http://schemas.openxmlformats.org/officeDocument/2006/relationships/image" Target="../media/image422.png"/><Relationship Id="rId10" Type="http://schemas.openxmlformats.org/officeDocument/2006/relationships/image" Target="../media/image423.png"/><Relationship Id="rId11" Type="http://schemas.openxmlformats.org/officeDocument/2006/relationships/image" Target="../media/image424.png"/><Relationship Id="rId12" Type="http://schemas.openxmlformats.org/officeDocument/2006/relationships/image" Target="../media/image425.png"/><Relationship Id="rId13" Type="http://schemas.openxmlformats.org/officeDocument/2006/relationships/slideLayout" Target="../slideLayouts/slideLayout25.xml"/>
</Relationships>
</file>

<file path=ppt/slides/_rels/slide69.xml.rels><?xml version="1.0" encoding="UTF-8"?>
<Relationships xmlns="http://schemas.openxmlformats.org/package/2006/relationships"><Relationship Id="rId1" Type="http://schemas.openxmlformats.org/officeDocument/2006/relationships/image" Target="../media/image426.jpeg"/><Relationship Id="rId2" Type="http://schemas.openxmlformats.org/officeDocument/2006/relationships/image" Target="../media/image427.jpeg"/><Relationship Id="rId3" Type="http://schemas.openxmlformats.org/officeDocument/2006/relationships/image" Target="../media/image428.png"/><Relationship Id="rId4" Type="http://schemas.openxmlformats.org/officeDocument/2006/relationships/image" Target="../media/image429.png"/><Relationship Id="rId5" Type="http://schemas.openxmlformats.org/officeDocument/2006/relationships/image" Target="../media/image430.png"/><Relationship Id="rId6" Type="http://schemas.openxmlformats.org/officeDocument/2006/relationships/image" Target="../media/image431.png"/><Relationship Id="rId7" Type="http://schemas.openxmlformats.org/officeDocument/2006/relationships/image" Target="../media/image432.png"/><Relationship Id="rId8" Type="http://schemas.openxmlformats.org/officeDocument/2006/relationships/image" Target="../media/image433.png"/><Relationship Id="rId9" Type="http://schemas.openxmlformats.org/officeDocument/2006/relationships/image" Target="../media/image434.png"/><Relationship Id="rId10" Type="http://schemas.openxmlformats.org/officeDocument/2006/relationships/image" Target="../media/image435.png"/><Relationship Id="rId11" Type="http://schemas.openxmlformats.org/officeDocument/2006/relationships/image" Target="../media/image436.png"/><Relationship Id="rId12" Type="http://schemas.openxmlformats.org/officeDocument/2006/relationships/image" Target="../media/image437.png"/><Relationship Id="rId13" Type="http://schemas.openxmlformats.org/officeDocument/2006/relationships/slideLayout" Target="../slideLayouts/slideLayout25.xml"/>
</Relationships>
</file>

<file path=ppt/slides/_rels/slide7.xml.rels><?xml version="1.0" encoding="UTF-8"?>
<Relationships xmlns="http://schemas.openxmlformats.org/package/2006/relationships"><Relationship Id="rId1" Type="http://schemas.openxmlformats.org/officeDocument/2006/relationships/image" Target="../media/image4.png"/><Relationship Id="rId2" Type="http://schemas.openxmlformats.org/officeDocument/2006/relationships/image" Target="../media/image5.png"/><Relationship Id="rId3" Type="http://schemas.openxmlformats.org/officeDocument/2006/relationships/slideLayout" Target="../slideLayouts/slideLayout13.xml"/>
</Relationships>
</file>

<file path=ppt/slides/_rels/slide70.xml.rels><?xml version="1.0" encoding="UTF-8"?>
<Relationships xmlns="http://schemas.openxmlformats.org/package/2006/relationships"><Relationship Id="rId1" Type="http://schemas.openxmlformats.org/officeDocument/2006/relationships/image" Target="../media/image438.png"/><Relationship Id="rId2" Type="http://schemas.openxmlformats.org/officeDocument/2006/relationships/image" Target="../media/image439.jpeg"/><Relationship Id="rId3" Type="http://schemas.openxmlformats.org/officeDocument/2006/relationships/image" Target="../media/image440.png"/><Relationship Id="rId4" Type="http://schemas.openxmlformats.org/officeDocument/2006/relationships/image" Target="../media/image441.png"/><Relationship Id="rId5" Type="http://schemas.openxmlformats.org/officeDocument/2006/relationships/image" Target="../media/image442.png"/><Relationship Id="rId6" Type="http://schemas.openxmlformats.org/officeDocument/2006/relationships/image" Target="../media/image443.png"/><Relationship Id="rId7" Type="http://schemas.openxmlformats.org/officeDocument/2006/relationships/image" Target="../media/image444.png"/><Relationship Id="rId8" Type="http://schemas.openxmlformats.org/officeDocument/2006/relationships/image" Target="../media/image445.png"/><Relationship Id="rId9" Type="http://schemas.openxmlformats.org/officeDocument/2006/relationships/image" Target="../media/image446.png"/><Relationship Id="rId10" Type="http://schemas.openxmlformats.org/officeDocument/2006/relationships/image" Target="../media/image447.png"/><Relationship Id="rId11" Type="http://schemas.openxmlformats.org/officeDocument/2006/relationships/image" Target="../media/image448.png"/><Relationship Id="rId12" Type="http://schemas.openxmlformats.org/officeDocument/2006/relationships/image" Target="../media/image449.png"/><Relationship Id="rId13" Type="http://schemas.openxmlformats.org/officeDocument/2006/relationships/slideLayout" Target="../slideLayouts/slideLayout25.xml"/>
</Relationships>
</file>

<file path=ppt/slides/_rels/slide71.xml.rels><?xml version="1.0" encoding="UTF-8"?>
<Relationships xmlns="http://schemas.openxmlformats.org/package/2006/relationships"><Relationship Id="rId1" Type="http://schemas.openxmlformats.org/officeDocument/2006/relationships/image" Target="../media/image450.png"/><Relationship Id="rId2" Type="http://schemas.openxmlformats.org/officeDocument/2006/relationships/image" Target="../media/image451.png"/><Relationship Id="rId3" Type="http://schemas.openxmlformats.org/officeDocument/2006/relationships/image" Target="../media/image452.png"/><Relationship Id="rId4" Type="http://schemas.openxmlformats.org/officeDocument/2006/relationships/image" Target="../media/image453.png"/><Relationship Id="rId5" Type="http://schemas.openxmlformats.org/officeDocument/2006/relationships/image" Target="../media/image454.png"/><Relationship Id="rId6" Type="http://schemas.openxmlformats.org/officeDocument/2006/relationships/image" Target="../media/image455.png"/><Relationship Id="rId7" Type="http://schemas.openxmlformats.org/officeDocument/2006/relationships/image" Target="../media/image456.png"/><Relationship Id="rId8" Type="http://schemas.openxmlformats.org/officeDocument/2006/relationships/image" Target="../media/image457.png"/><Relationship Id="rId9" Type="http://schemas.openxmlformats.org/officeDocument/2006/relationships/image" Target="../media/image458.png"/><Relationship Id="rId10" Type="http://schemas.openxmlformats.org/officeDocument/2006/relationships/image" Target="../media/image459.png"/><Relationship Id="rId11" Type="http://schemas.openxmlformats.org/officeDocument/2006/relationships/slideLayout" Target="../slideLayouts/slideLayout25.xml"/>
</Relationships>
</file>

<file path=ppt/slides/_rels/slide72.xml.rels><?xml version="1.0" encoding="UTF-8"?>
<Relationships xmlns="http://schemas.openxmlformats.org/package/2006/relationships"><Relationship Id="rId1" Type="http://schemas.openxmlformats.org/officeDocument/2006/relationships/image" Target="../media/image460.png"/><Relationship Id="rId2" Type="http://schemas.openxmlformats.org/officeDocument/2006/relationships/image" Target="../media/image461.jpeg"/><Relationship Id="rId3" Type="http://schemas.openxmlformats.org/officeDocument/2006/relationships/slideLayout" Target="../slideLayouts/slideLayout13.xml"/>
</Relationships>
</file>

<file path=ppt/slides/_rels/slide73.xml.rels><?xml version="1.0" encoding="UTF-8"?>
<Relationships xmlns="http://schemas.openxmlformats.org/package/2006/relationships"><Relationship Id="rId1" Type="http://schemas.openxmlformats.org/officeDocument/2006/relationships/image" Target="../media/image462.png"/><Relationship Id="rId2" Type="http://schemas.openxmlformats.org/officeDocument/2006/relationships/slideLayout" Target="../slideLayouts/slideLayout13.xml"/>
</Relationships>
</file>

<file path=ppt/slides/_rels/slide74.xml.rels><?xml version="1.0" encoding="UTF-8"?>
<Relationships xmlns="http://schemas.openxmlformats.org/package/2006/relationships"><Relationship Id="rId1" Type="http://schemas.openxmlformats.org/officeDocument/2006/relationships/image" Target="../media/image463.png"/><Relationship Id="rId2" Type="http://schemas.openxmlformats.org/officeDocument/2006/relationships/slideLayout" Target="../slideLayouts/slideLayout13.xml"/>
</Relationships>
</file>

<file path=ppt/slides/_rels/slide75.xml.rels><?xml version="1.0" encoding="UTF-8"?>
<Relationships xmlns="http://schemas.openxmlformats.org/package/2006/relationships"><Relationship Id="rId1" Type="http://schemas.openxmlformats.org/officeDocument/2006/relationships/image" Target="../media/image464.jpeg"/><Relationship Id="rId2" Type="http://schemas.openxmlformats.org/officeDocument/2006/relationships/image" Target="../media/image465.png"/><Relationship Id="rId3" Type="http://schemas.openxmlformats.org/officeDocument/2006/relationships/image" Target="../media/image466.png"/><Relationship Id="rId4" Type="http://schemas.openxmlformats.org/officeDocument/2006/relationships/slideLayout" Target="../slideLayouts/slideLayout13.xml"/>
</Relationships>
</file>

<file path=ppt/slides/_rels/slide76.xml.rels><?xml version="1.0" encoding="UTF-8"?>
<Relationships xmlns="http://schemas.openxmlformats.org/package/2006/relationships"><Relationship Id="rId1" Type="http://schemas.openxmlformats.org/officeDocument/2006/relationships/image" Target="../media/image467.jpeg"/><Relationship Id="rId2" Type="http://schemas.openxmlformats.org/officeDocument/2006/relationships/slideLayout" Target="../slideLayouts/slideLayout73.xml"/>
</Relationships>
</file>

<file path=ppt/slides/_rels/slide77.xml.rels><?xml version="1.0" encoding="UTF-8"?>
<Relationships xmlns="http://schemas.openxmlformats.org/package/2006/relationships"><Relationship Id="rId1" Type="http://schemas.openxmlformats.org/officeDocument/2006/relationships/image" Target="../media/image468.jpeg"/><Relationship Id="rId2" Type="http://schemas.openxmlformats.org/officeDocument/2006/relationships/slideLayout" Target="../slideLayouts/slideLayout13.xml"/>
</Relationships>
</file>

<file path=ppt/slides/_rels/slide78.xml.rels><?xml version="1.0" encoding="UTF-8"?>
<Relationships xmlns="http://schemas.openxmlformats.org/package/2006/relationships"><Relationship Id="rId1" Type="http://schemas.openxmlformats.org/officeDocument/2006/relationships/image" Target="../media/image469.jpeg"/><Relationship Id="rId2" Type="http://schemas.openxmlformats.org/officeDocument/2006/relationships/image" Target="../media/image470.jpeg"/><Relationship Id="rId3" Type="http://schemas.openxmlformats.org/officeDocument/2006/relationships/image" Target="../media/image471.jpeg"/><Relationship Id="rId4" Type="http://schemas.openxmlformats.org/officeDocument/2006/relationships/image" Target="../media/image472.jpeg"/><Relationship Id="rId5" Type="http://schemas.openxmlformats.org/officeDocument/2006/relationships/image" Target="../media/image473.jpeg"/><Relationship Id="rId6" Type="http://schemas.openxmlformats.org/officeDocument/2006/relationships/slideLayout" Target="../slideLayouts/slideLayout13.xml"/>
</Relationships>
</file>

<file path=ppt/slides/_rels/slide79.xml.rels><?xml version="1.0" encoding="UTF-8"?>
<Relationships xmlns="http://schemas.openxmlformats.org/package/2006/relationships"><Relationship Id="rId1" Type="http://schemas.openxmlformats.org/officeDocument/2006/relationships/image" Target="../media/image474.png"/><Relationship Id="rId2" Type="http://schemas.openxmlformats.org/officeDocument/2006/relationships/hyperlink" Target="https://www.youtube.com/watch?v=bJLcIBixGj8" TargetMode="External"/><Relationship Id="rId3"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13.xml"/>
</Relationships>
</file>

<file path=ppt/slides/_rels/slide80.xml.rels><?xml version="1.0" encoding="UTF-8"?>
<Relationships xmlns="http://schemas.openxmlformats.org/package/2006/relationships"><Relationship Id="rId1" Type="http://schemas.openxmlformats.org/officeDocument/2006/relationships/image" Target="../media/image475.png"/><Relationship Id="rId2" Type="http://schemas.openxmlformats.org/officeDocument/2006/relationships/hyperlink" Target="https://www.youtube.com/watch?v=bJLcIBixGj8" TargetMode="External"/><Relationship Id="rId3" Type="http://schemas.openxmlformats.org/officeDocument/2006/relationships/slideLayout" Target="../slideLayouts/slideLayout13.xml"/>
</Relationships>
</file>

<file path=ppt/slides/_rels/slide81.xml.rels><?xml version="1.0" encoding="UTF-8"?>
<Relationships xmlns="http://schemas.openxmlformats.org/package/2006/relationships"><Relationship Id="rId1" Type="http://schemas.openxmlformats.org/officeDocument/2006/relationships/image" Target="../media/image476.jpeg"/><Relationship Id="rId2" Type="http://schemas.openxmlformats.org/officeDocument/2006/relationships/slideLayout" Target="../slideLayouts/slideLayout13.xml"/>
</Relationships>
</file>

<file path=ppt/slides/_rels/slide82.xml.rels><?xml version="1.0" encoding="UTF-8"?>
<Relationships xmlns="http://schemas.openxmlformats.org/package/2006/relationships"><Relationship Id="rId1" Type="http://schemas.openxmlformats.org/officeDocument/2006/relationships/image" Target="../media/image477.jpeg"/><Relationship Id="rId2" Type="http://schemas.openxmlformats.org/officeDocument/2006/relationships/slideLayout" Target="../slideLayouts/slideLayout13.xml"/>
</Relationships>
</file>

<file path=ppt/slides/_rels/slide83.xml.rels><?xml version="1.0" encoding="UTF-8"?>
<Relationships xmlns="http://schemas.openxmlformats.org/package/2006/relationships"><Relationship Id="rId1" Type="http://schemas.openxmlformats.org/officeDocument/2006/relationships/image" Target="../media/image478.jpeg"/><Relationship Id="rId2" Type="http://schemas.openxmlformats.org/officeDocument/2006/relationships/image" Target="../media/image479.jpeg"/><Relationship Id="rId3" Type="http://schemas.openxmlformats.org/officeDocument/2006/relationships/image" Target="../media/image480.jpeg"/><Relationship Id="rId4" Type="http://schemas.openxmlformats.org/officeDocument/2006/relationships/slideLayout" Target="../slideLayouts/slideLayout13.xml"/>
</Relationships>
</file>

<file path=ppt/slides/_rels/slide84.xml.rels><?xml version="1.0" encoding="UTF-8"?>
<Relationships xmlns="http://schemas.openxmlformats.org/package/2006/relationships"><Relationship Id="rId1" Type="http://schemas.openxmlformats.org/officeDocument/2006/relationships/image" Target="../media/image481.jpeg"/><Relationship Id="rId2" Type="http://schemas.openxmlformats.org/officeDocument/2006/relationships/image" Target="../media/image482.jpeg"/><Relationship Id="rId3" Type="http://schemas.openxmlformats.org/officeDocument/2006/relationships/image" Target="../media/image483.jpeg"/><Relationship Id="rId4" Type="http://schemas.openxmlformats.org/officeDocument/2006/relationships/image" Target="../media/image484.jpeg"/><Relationship Id="rId5" Type="http://schemas.openxmlformats.org/officeDocument/2006/relationships/image" Target="../media/image485.jpeg"/><Relationship Id="rId6" Type="http://schemas.openxmlformats.org/officeDocument/2006/relationships/slideLayout" Target="../slideLayouts/slideLayout13.xml"/>
</Relationships>
</file>

<file path=ppt/slides/_rels/slide85.xml.rels><?xml version="1.0" encoding="UTF-8"?>
<Relationships xmlns="http://schemas.openxmlformats.org/package/2006/relationships"><Relationship Id="rId1" Type="http://schemas.openxmlformats.org/officeDocument/2006/relationships/hyperlink" Target="https://www.youtube.com/watch?v=jHwHPyWkShk" TargetMode="External"/><Relationship Id="rId2" Type="http://schemas.openxmlformats.org/officeDocument/2006/relationships/hyperlink" Target="https://www.youtube.com/watch?v=WO2X3oZEJOA" TargetMode="External"/><Relationship Id="rId3" Type="http://schemas.openxmlformats.org/officeDocument/2006/relationships/slideLayout" Target="../slideLayouts/slideLayout13.xml"/>
</Relationships>
</file>

<file path=ppt/slides/_rels/slide86.xml.rels><?xml version="1.0" encoding="UTF-8"?>
<Relationships xmlns="http://schemas.openxmlformats.org/package/2006/relationships"><Relationship Id="rId1" Type="http://schemas.openxmlformats.org/officeDocument/2006/relationships/image" Target="../media/image486.png"/><Relationship Id="rId2" Type="http://schemas.openxmlformats.org/officeDocument/2006/relationships/image" Target="../media/image487.png"/><Relationship Id="rId3" Type="http://schemas.openxmlformats.org/officeDocument/2006/relationships/slideLayout" Target="../slideLayouts/slideLayout13.xml"/>
</Relationships>
</file>

<file path=ppt/slides/_rels/slide87.xml.rels><?xml version="1.0" encoding="UTF-8"?>
<Relationships xmlns="http://schemas.openxmlformats.org/package/2006/relationships"><Relationship Id="rId1" Type="http://schemas.openxmlformats.org/officeDocument/2006/relationships/hyperlink" Target="https://youtu.be/dDUC-LqVrPU?si=SZwvYJqDudbDadg5" TargetMode="External"/><Relationship Id="rId2" Type="http://schemas.openxmlformats.org/officeDocument/2006/relationships/image" Target="../media/image488.png"/><Relationship Id="rId3" Type="http://schemas.openxmlformats.org/officeDocument/2006/relationships/slideLayout" Target="../slideLayouts/slideLayout13.xml"/>
</Relationships>
</file>

<file path=ppt/slides/_rels/slide88.xml.rels><?xml version="1.0" encoding="UTF-8"?>
<Relationships xmlns="http://schemas.openxmlformats.org/package/2006/relationships"><Relationship Id="rId1" Type="http://schemas.openxmlformats.org/officeDocument/2006/relationships/hyperlink" Target="https://www.mad.co/en/insights/what-ai-cant-do-yet" TargetMode="External"/><Relationship Id="rId2" Type="http://schemas.openxmlformats.org/officeDocument/2006/relationships/slideLayout" Target="../slideLayouts/slideLayout13.xml"/>
</Relationships>
</file>

<file path=ppt/slides/_rels/slide9.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4" name="PlaceHolder 1"/>
          <p:cNvSpPr>
            <a:spLocks noGrp="1"/>
          </p:cNvSpPr>
          <p:nvPr>
            <p:ph type="title"/>
          </p:nvPr>
        </p:nvSpPr>
        <p:spPr>
          <a:xfrm>
            <a:off x="1523880" y="1122480"/>
            <a:ext cx="9142560" cy="2386080"/>
          </a:xfrm>
          <a:prstGeom prst="rect">
            <a:avLst/>
          </a:prstGeom>
          <a:noFill/>
          <a:ln w="0">
            <a:noFill/>
          </a:ln>
        </p:spPr>
        <p:txBody>
          <a:bodyPr lIns="0" rIns="0" tIns="0" bIns="0" anchor="b">
            <a:normAutofit/>
          </a:bodyPr>
          <a:p>
            <a:pPr algn="ctr">
              <a:lnSpc>
                <a:spcPct val="90000"/>
              </a:lnSpc>
              <a:buNone/>
            </a:pPr>
            <a:r>
              <a:rPr b="0" lang="en-US" sz="4800" spc="-1" strike="noStrike">
                <a:solidFill>
                  <a:srgbClr val="000000"/>
                </a:solidFill>
                <a:latin typeface="Calibri Light"/>
              </a:rPr>
              <a:t>Introduction to AI – an eventful journey</a:t>
            </a:r>
            <a:endParaRPr b="0" lang="en-US" sz="4800" spc="-1" strike="noStrike">
              <a:latin typeface="Arial"/>
            </a:endParaRPr>
          </a:p>
        </p:txBody>
      </p:sp>
      <p:sp>
        <p:nvSpPr>
          <p:cNvPr id="295" name="PlaceHolder 2"/>
          <p:cNvSpPr>
            <a:spLocks noGrp="1"/>
          </p:cNvSpPr>
          <p:nvPr>
            <p:ph type="subTitle"/>
          </p:nvPr>
        </p:nvSpPr>
        <p:spPr>
          <a:xfrm>
            <a:off x="3060000" y="4052880"/>
            <a:ext cx="5481720" cy="2092680"/>
          </a:xfrm>
          <a:prstGeom prst="rect">
            <a:avLst/>
          </a:prstGeom>
          <a:noFill/>
          <a:ln w="0">
            <a:noFill/>
          </a:ln>
        </p:spPr>
        <p:txBody>
          <a:bodyPr lIns="0" rIns="0" tIns="0" bIns="0" anchor="t">
            <a:normAutofit/>
          </a:bodyPr>
          <a:p>
            <a:pPr algn="ctr">
              <a:lnSpc>
                <a:spcPct val="90000"/>
              </a:lnSpc>
              <a:spcBef>
                <a:spcPts val="1001"/>
              </a:spcBef>
              <a:buNone/>
              <a:tabLst>
                <a:tab algn="l" pos="0"/>
              </a:tabLst>
            </a:pPr>
            <a:r>
              <a:rPr b="0" lang="en-US" sz="2400" spc="-1" strike="noStrike">
                <a:solidFill>
                  <a:srgbClr val="000000"/>
                </a:solidFill>
                <a:latin typeface="Calibri"/>
              </a:rPr>
              <a:t>Prof. Angel Marchev, Jr., UNWE &amp; Sofia Uni</a:t>
            </a:r>
            <a:endParaRPr b="0" lang="en-US" sz="2400" spc="-1" strike="noStrike">
              <a:latin typeface="Arial"/>
            </a:endParaRPr>
          </a:p>
          <a:p>
            <a:pPr algn="ctr">
              <a:lnSpc>
                <a:spcPct val="90000"/>
              </a:lnSpc>
              <a:spcBef>
                <a:spcPts val="1001"/>
              </a:spcBef>
              <a:buNone/>
              <a:tabLst>
                <a:tab algn="l" pos="0"/>
              </a:tabLst>
            </a:pPr>
            <a:endParaRPr b="0" lang="en-US" sz="2400" spc="-1" strike="noStrike">
              <a:latin typeface="Arial"/>
            </a:endParaRPr>
          </a:p>
        </p:txBody>
      </p:sp>
    </p:spTree>
  </p:cSld>
  <mc:AlternateContent>
    <mc:Choice Requires="p14">
      <p:transition spd="slow" p14:dur="2000"/>
    </mc:Choice>
    <mc:Fallback>
      <p:transition spd="slow"/>
    </mc:Fallback>
  </mc:AlternateContent>
</p:sld>
</file>

<file path=ppt/slides/slide1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17" name="" descr=""/>
          <p:cNvPicPr/>
          <p:nvPr/>
        </p:nvPicPr>
        <p:blipFill>
          <a:blip r:embed="rId1"/>
          <a:stretch/>
        </p:blipFill>
        <p:spPr>
          <a:xfrm>
            <a:off x="2890800" y="792720"/>
            <a:ext cx="6445800" cy="5706720"/>
          </a:xfrm>
          <a:prstGeom prst="rect">
            <a:avLst/>
          </a:prstGeom>
          <a:ln w="0">
            <a:noFill/>
          </a:ln>
        </p:spPr>
      </p:pic>
    </p:spTree>
  </p:cSld>
  <mc:AlternateContent>
    <mc:Choice Requires="p14">
      <p:transition spd="slow" p14:dur="2000"/>
    </mc:Choice>
    <mc:Fallback>
      <p:transition spd="slow"/>
    </mc:Fallback>
  </mc:AlternateContent>
</p:sld>
</file>

<file path=ppt/slides/slide1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8" name="PlaceHolder 1"/>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sp>
        <p:nvSpPr>
          <p:cNvPr id="319" name="PlaceHolder 2"/>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gn="ctr">
              <a:buNone/>
            </a:pPr>
            <a:endParaRPr b="0" lang="en-US" sz="4400" spc="-1" strike="noStrike">
              <a:latin typeface="Arial"/>
            </a:endParaRPr>
          </a:p>
        </p:txBody>
      </p:sp>
      <p:pic>
        <p:nvPicPr>
          <p:cNvPr id="320" name="Picture 5" descr=""/>
          <p:cNvPicPr/>
          <p:nvPr/>
        </p:nvPicPr>
        <p:blipFill>
          <a:blip r:embed="rId1"/>
          <a:stretch/>
        </p:blipFill>
        <p:spPr>
          <a:xfrm>
            <a:off x="571320" y="1548000"/>
            <a:ext cx="11317680" cy="2652840"/>
          </a:xfrm>
          <a:prstGeom prst="rect">
            <a:avLst/>
          </a:prstGeom>
          <a:ln w="0">
            <a:noFill/>
          </a:ln>
        </p:spPr>
      </p:pic>
    </p:spTree>
  </p:cSld>
  <mc:AlternateContent>
    <mc:Choice Requires="p14">
      <p:transition spd="slow" p14:dur="2000"/>
    </mc:Choice>
    <mc:Fallback>
      <p:transition spd="slow"/>
    </mc:Fallback>
  </mc:AlternateContent>
</p:sld>
</file>

<file path=ppt/slides/slide1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21" name="Picture 6" descr="GIF sphere - animated GIF on GIFER"/>
          <p:cNvPicPr/>
          <p:nvPr/>
        </p:nvPicPr>
        <p:blipFill>
          <a:blip r:embed="rId1"/>
          <a:stretch/>
        </p:blipFill>
        <p:spPr>
          <a:xfrm>
            <a:off x="1698840" y="285120"/>
            <a:ext cx="2423160" cy="2423160"/>
          </a:xfrm>
          <a:prstGeom prst="rect">
            <a:avLst/>
          </a:prstGeom>
          <a:ln w="0">
            <a:noFill/>
          </a:ln>
        </p:spPr>
      </p:pic>
      <p:sp>
        <p:nvSpPr>
          <p:cNvPr id="322" name="PlaceHolder 1"/>
          <p:cNvSpPr>
            <a:spLocks noGrp="1"/>
          </p:cNvSpPr>
          <p:nvPr>
            <p:ph type="title"/>
          </p:nvPr>
        </p:nvSpPr>
        <p:spPr>
          <a:xfrm>
            <a:off x="4839480" y="121320"/>
            <a:ext cx="7178760" cy="1339920"/>
          </a:xfrm>
          <a:prstGeom prst="rect">
            <a:avLst/>
          </a:prstGeom>
          <a:noFill/>
          <a:ln w="0">
            <a:noFill/>
          </a:ln>
        </p:spPr>
        <p:txBody>
          <a:bodyPr lIns="90000" rIns="90000" tIns="45000" bIns="45000" anchor="ctr">
            <a:normAutofit/>
          </a:bodyPr>
          <a:p>
            <a:pPr algn="r">
              <a:lnSpc>
                <a:spcPct val="90000"/>
              </a:lnSpc>
              <a:buNone/>
            </a:pPr>
            <a:r>
              <a:rPr b="0" lang="en-US" sz="4400" spc="-1" strike="noStrike">
                <a:solidFill>
                  <a:srgbClr val="000000"/>
                </a:solidFill>
                <a:latin typeface="Calibri Light"/>
              </a:rPr>
              <a:t>Induction/Deduction </a:t>
            </a:r>
            <a:endParaRPr b="0" lang="en-US" sz="4400" spc="-1" strike="noStrike">
              <a:latin typeface="Arial"/>
            </a:endParaRPr>
          </a:p>
        </p:txBody>
      </p:sp>
      <p:pic>
        <p:nvPicPr>
          <p:cNvPr id="323" name="Picture 4" descr=""/>
          <p:cNvPicPr/>
          <p:nvPr/>
        </p:nvPicPr>
        <p:blipFill>
          <a:blip r:embed="rId2"/>
          <a:stretch/>
        </p:blipFill>
        <p:spPr>
          <a:xfrm>
            <a:off x="8306280" y="3646080"/>
            <a:ext cx="3666960" cy="2845080"/>
          </a:xfrm>
          <a:prstGeom prst="rect">
            <a:avLst/>
          </a:prstGeom>
          <a:ln w="0">
            <a:noFill/>
          </a:ln>
        </p:spPr>
      </p:pic>
      <p:sp>
        <p:nvSpPr>
          <p:cNvPr id="324" name="Rectangle 4"/>
          <p:cNvSpPr/>
          <p:nvPr/>
        </p:nvSpPr>
        <p:spPr>
          <a:xfrm>
            <a:off x="11527560" y="3702960"/>
            <a:ext cx="445320" cy="2731320"/>
          </a:xfrm>
          <a:prstGeom prst="rect">
            <a:avLst/>
          </a:prstGeom>
          <a:solidFill>
            <a:srgbClr val="ffffff"/>
          </a:solidFill>
          <a:ln w="12600">
            <a:noFill/>
          </a:ln>
        </p:spPr>
        <p:style>
          <a:lnRef idx="0"/>
          <a:fillRef idx="0"/>
          <a:effectRef idx="0"/>
          <a:fontRef idx="minor"/>
        </p:style>
      </p:sp>
      <p:sp>
        <p:nvSpPr>
          <p:cNvPr id="325" name="Connector: Curved 14"/>
          <p:cNvSpPr/>
          <p:nvPr/>
        </p:nvSpPr>
        <p:spPr>
          <a:xfrm flipV="1" rot="16200000">
            <a:off x="6059160" y="-438120"/>
            <a:ext cx="2147040" cy="6015240"/>
          </a:xfrm>
          <a:prstGeom prst="curvedConnector2">
            <a:avLst/>
          </a:prstGeom>
          <a:noFill/>
          <a:ln w="76320">
            <a:solidFill>
              <a:srgbClr val="f58a31"/>
            </a:solidFill>
            <a:miter/>
            <a:tailEnd len="med" type="triangle" w="med"/>
          </a:ln>
        </p:spPr>
        <p:style>
          <a:lnRef idx="0"/>
          <a:fillRef idx="0"/>
          <a:effectRef idx="0"/>
          <a:fontRef idx="minor"/>
        </p:style>
      </p:sp>
      <p:pic>
        <p:nvPicPr>
          <p:cNvPr id="326" name="Picture 3" descr="A person wearing a costume&#10;&#10;Description automatically generated"/>
          <p:cNvPicPr/>
          <p:nvPr/>
        </p:nvPicPr>
        <p:blipFill>
          <a:blip r:embed="rId3"/>
          <a:srcRect l="6186" t="10293" r="2845" b="10293"/>
          <a:stretch/>
        </p:blipFill>
        <p:spPr>
          <a:xfrm>
            <a:off x="4440240" y="1066320"/>
            <a:ext cx="3864240" cy="4498200"/>
          </a:xfrm>
          <a:prstGeom prst="rect">
            <a:avLst/>
          </a:prstGeom>
          <a:ln w="0">
            <a:noFill/>
          </a:ln>
        </p:spPr>
      </p:pic>
      <p:sp>
        <p:nvSpPr>
          <p:cNvPr id="327" name="Connector: Curved 7"/>
          <p:cNvSpPr/>
          <p:nvPr/>
        </p:nvSpPr>
        <p:spPr>
          <a:xfrm flipH="1" rot="16200000">
            <a:off x="4427640" y="1192320"/>
            <a:ext cx="2358000" cy="5393520"/>
          </a:xfrm>
          <a:prstGeom prst="curvedConnector2">
            <a:avLst/>
          </a:prstGeom>
          <a:noFill/>
          <a:ln w="76320">
            <a:solidFill>
              <a:srgbClr val="0000fc"/>
            </a:solidFill>
            <a:miter/>
            <a:tailEnd len="med" type="triangle" w="med"/>
          </a:ln>
        </p:spPr>
        <p:style>
          <a:lnRef idx="0"/>
          <a:fillRef idx="0"/>
          <a:effectRef idx="0"/>
          <a:fontRef idx="minor"/>
        </p:style>
      </p:sp>
      <p:sp>
        <p:nvSpPr>
          <p:cNvPr id="328" name="Rectangle 18"/>
          <p:cNvSpPr/>
          <p:nvPr/>
        </p:nvSpPr>
        <p:spPr>
          <a:xfrm>
            <a:off x="8227800" y="6216840"/>
            <a:ext cx="748800" cy="546480"/>
          </a:xfrm>
          <a:prstGeom prst="rect">
            <a:avLst/>
          </a:prstGeom>
          <a:solidFill>
            <a:srgbClr val="ffffff"/>
          </a:solidFill>
          <a:ln w="12600">
            <a:noFill/>
          </a:ln>
        </p:spPr>
        <p:style>
          <a:lnRef idx="0"/>
          <a:fillRef idx="0"/>
          <a:effectRef idx="0"/>
          <a:fontRef idx="minor"/>
        </p:style>
      </p:sp>
    </p:spTree>
  </p:cSld>
  <mc:AlternateContent>
    <mc:Choice Requires="p14">
      <p:transition spd="slow" p14:dur="2000"/>
    </mc:Choice>
    <mc:Fallback>
      <p:transition spd="slow"/>
    </mc:Fallback>
  </mc:AlternateContent>
</p:sld>
</file>

<file path=ppt/slides/slide1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29" name="PlaceHolder 1"/>
          <p:cNvSpPr>
            <a:spLocks noGrp="1"/>
          </p:cNvSpPr>
          <p:nvPr>
            <p:ph type="title"/>
          </p:nvPr>
        </p:nvSpPr>
        <p:spPr>
          <a:xfrm>
            <a:off x="838080" y="365040"/>
            <a:ext cx="6342120" cy="99972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Universality / specialization</a:t>
            </a:r>
            <a:endParaRPr b="0" lang="en-US" sz="4400" spc="-1" strike="noStrike">
              <a:latin typeface="Arial"/>
            </a:endParaRPr>
          </a:p>
        </p:txBody>
      </p:sp>
      <p:sp>
        <p:nvSpPr>
          <p:cNvPr id="330" name="PlaceHolder 2"/>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331" name="Picture 2" descr="Visual search query image"/>
          <p:cNvPicPr/>
          <p:nvPr/>
        </p:nvPicPr>
        <p:blipFill>
          <a:blip r:embed="rId1"/>
          <a:stretch/>
        </p:blipFill>
        <p:spPr>
          <a:xfrm>
            <a:off x="3472560" y="1265760"/>
            <a:ext cx="7282800" cy="5461920"/>
          </a:xfrm>
          <a:prstGeom prst="rect">
            <a:avLst/>
          </a:prstGeom>
          <a:ln w="0">
            <a:noFill/>
          </a:ln>
        </p:spPr>
      </p:pic>
    </p:spTree>
  </p:cSld>
  <mc:AlternateContent>
    <mc:Choice Requires="p14">
      <p:transition spd="slow" p14:dur="2000"/>
    </mc:Choice>
    <mc:Fallback>
      <p:transition spd="slow"/>
    </mc:Fallback>
  </mc:AlternateContent>
</p:sld>
</file>

<file path=ppt/slides/slide1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2" name="PlaceHolder 1"/>
          <p:cNvSpPr>
            <a:spLocks noGrp="1"/>
          </p:cNvSpPr>
          <p:nvPr>
            <p:ph type="title"/>
          </p:nvPr>
        </p:nvSpPr>
        <p:spPr>
          <a:xfrm>
            <a:off x="1631520" y="274680"/>
            <a:ext cx="8783640" cy="704520"/>
          </a:xfrm>
          <a:prstGeom prst="rect">
            <a:avLst/>
          </a:prstGeom>
          <a:noFill/>
          <a:ln w="0">
            <a:noFill/>
          </a:ln>
        </p:spPr>
        <p:txBody>
          <a:bodyPr lIns="90000" rIns="90000" tIns="45000" bIns="45000" anchor="ctr">
            <a:noAutofit/>
          </a:bodyPr>
          <a:p>
            <a:pPr>
              <a:lnSpc>
                <a:spcPct val="90000"/>
              </a:lnSpc>
              <a:buNone/>
            </a:pPr>
            <a:r>
              <a:rPr b="0" lang="bg-BG" sz="3600" spc="-1" strike="noStrike">
                <a:solidFill>
                  <a:srgbClr val="000000"/>
                </a:solidFill>
                <a:latin typeface="Calibri Light"/>
              </a:rPr>
              <a:t>Стохастичен или детерминиран Свят?</a:t>
            </a:r>
            <a:endParaRPr b="0" lang="en-US" sz="3600" spc="-1" strike="noStrike">
              <a:latin typeface="Arial"/>
            </a:endParaRPr>
          </a:p>
        </p:txBody>
      </p:sp>
      <p:sp>
        <p:nvSpPr>
          <p:cNvPr id="333" name="PlaceHolder 2"/>
          <p:cNvSpPr>
            <a:spLocks noGrp="1"/>
          </p:cNvSpPr>
          <p:nvPr>
            <p:ph/>
          </p:nvPr>
        </p:nvSpPr>
        <p:spPr>
          <a:xfrm>
            <a:off x="1703520" y="1124640"/>
            <a:ext cx="8855640" cy="4524480"/>
          </a:xfrm>
          <a:prstGeom prst="rect">
            <a:avLst/>
          </a:prstGeom>
          <a:noFill/>
          <a:ln w="0">
            <a:noFill/>
          </a:ln>
        </p:spPr>
        <p:txBody>
          <a:bodyPr lIns="90000" rIns="90000" tIns="45000" bIns="45000" anchor="t">
            <a:noAutofit/>
          </a:bodyPr>
          <a:p>
            <a:pPr marL="228600" indent="-228600">
              <a:lnSpc>
                <a:spcPct val="90000"/>
              </a:lnSpc>
              <a:spcBef>
                <a:spcPts val="1001"/>
              </a:spcBef>
              <a:buClr>
                <a:srgbClr val="000000"/>
              </a:buClr>
              <a:buFont typeface="Arial"/>
              <a:buChar char="•"/>
            </a:pPr>
            <a:r>
              <a:rPr b="0" lang="bg-BG" sz="2200" spc="-1" strike="noStrike">
                <a:solidFill>
                  <a:srgbClr val="000000"/>
                </a:solidFill>
                <a:latin typeface="Calibri"/>
              </a:rPr>
              <a:t>ТЕЗА: „</a:t>
            </a:r>
            <a:r>
              <a:rPr b="0" lang="ru-RU" sz="2200" spc="-1" strike="noStrike">
                <a:solidFill>
                  <a:srgbClr val="000000"/>
                </a:solidFill>
                <a:latin typeface="Calibri"/>
              </a:rPr>
              <a:t>Няма нищо случайно на този свят. Случайността се дължи на непознаване на съответните причинно-следствени връзки. Детерминираността или случайността на едно събитие се свежда до </a:t>
            </a:r>
            <a:r>
              <a:rPr b="1" lang="ru-RU" sz="2200" spc="-1" strike="noStrike">
                <a:solidFill>
                  <a:srgbClr val="000000"/>
                </a:solidFill>
                <a:latin typeface="Calibri"/>
              </a:rPr>
              <a:t>познавателните способности на човека</a:t>
            </a:r>
            <a:r>
              <a:rPr b="0" lang="bg-BG" sz="2200" spc="-1" strike="noStrike">
                <a:solidFill>
                  <a:srgbClr val="000000"/>
                </a:solidFill>
                <a:latin typeface="Calibri"/>
              </a:rPr>
              <a:t>“ (класическа физика, математика)</a:t>
            </a:r>
            <a:endParaRPr b="0" lang="en-US" sz="2200" spc="-1" strike="noStrike">
              <a:latin typeface="Arial"/>
            </a:endParaRPr>
          </a:p>
          <a:p>
            <a:pPr marL="228600" indent="-228600">
              <a:lnSpc>
                <a:spcPct val="90000"/>
              </a:lnSpc>
              <a:spcBef>
                <a:spcPts val="1001"/>
              </a:spcBef>
              <a:buClr>
                <a:srgbClr val="000000"/>
              </a:buClr>
              <a:buFont typeface="Arial"/>
              <a:buChar char="•"/>
            </a:pPr>
            <a:r>
              <a:rPr b="0" lang="bg-BG" sz="2200" spc="-1" strike="noStrike">
                <a:solidFill>
                  <a:srgbClr val="000000"/>
                </a:solidFill>
                <a:latin typeface="Calibri"/>
              </a:rPr>
              <a:t>АНТИТЕЗА: „</a:t>
            </a:r>
            <a:r>
              <a:rPr b="0" lang="ru-RU" sz="2200" spc="-1" strike="noStrike">
                <a:solidFill>
                  <a:srgbClr val="000000"/>
                </a:solidFill>
                <a:latin typeface="Calibri"/>
              </a:rPr>
              <a:t>Според </a:t>
            </a:r>
            <a:r>
              <a:rPr b="1" lang="ru-RU" sz="2200" spc="-1" strike="noStrike">
                <a:solidFill>
                  <a:srgbClr val="000000"/>
                </a:solidFill>
                <a:latin typeface="Calibri"/>
              </a:rPr>
              <a:t>принципа за неопределеност </a:t>
            </a:r>
            <a:r>
              <a:rPr b="0" lang="ru-RU" sz="2200" spc="-1" strike="noStrike">
                <a:solidFill>
                  <a:srgbClr val="000000"/>
                </a:solidFill>
                <a:latin typeface="Calibri"/>
              </a:rPr>
              <a:t>на Хайзенберг съществуват събития, причинно следствените връзки на които не могат да бъдат определени в рамките на смислено за настъпването на събитието време. Този принцип означава, че съществуват събития, които не могат да бъдат направени детерминирани, в следствие на което те са непрогнозируеми. </a:t>
            </a:r>
            <a:r>
              <a:rPr b="0" lang="bg-BG" sz="2200" spc="-1" strike="noStrike">
                <a:solidFill>
                  <a:srgbClr val="000000"/>
                </a:solidFill>
                <a:latin typeface="Calibri"/>
              </a:rPr>
              <a:t>“ (квантова физика, инженерни науки)</a:t>
            </a:r>
            <a:endParaRPr b="0" lang="en-US" sz="2200" spc="-1" strike="noStrike">
              <a:latin typeface="Arial"/>
            </a:endParaRPr>
          </a:p>
          <a:p>
            <a:pPr>
              <a:lnSpc>
                <a:spcPct val="90000"/>
              </a:lnSpc>
              <a:spcBef>
                <a:spcPts val="1001"/>
              </a:spcBef>
              <a:buNone/>
            </a:pPr>
            <a:endParaRPr b="0" lang="en-US" sz="2200" spc="-1" strike="noStrike">
              <a:latin typeface="Arial"/>
            </a:endParaRPr>
          </a:p>
          <a:p>
            <a:pPr marL="228600" indent="-228600">
              <a:lnSpc>
                <a:spcPct val="90000"/>
              </a:lnSpc>
              <a:spcBef>
                <a:spcPts val="1001"/>
              </a:spcBef>
              <a:buNone/>
              <a:tabLst>
                <a:tab algn="l" pos="0"/>
              </a:tabLst>
            </a:pPr>
            <a:r>
              <a:rPr b="0" lang="bg-BG" sz="2200" spc="-1" strike="noStrike">
                <a:solidFill>
                  <a:srgbClr val="000000"/>
                </a:solidFill>
                <a:latin typeface="Calibri"/>
              </a:rPr>
              <a:t>Проф. Георги Чобанов, </a:t>
            </a:r>
            <a:r>
              <a:rPr b="0" lang="en-US" sz="2200" spc="-1" strike="noStrike">
                <a:solidFill>
                  <a:srgbClr val="000000"/>
                </a:solidFill>
                <a:latin typeface="Calibri"/>
              </a:rPr>
              <a:t>VSIM:16, </a:t>
            </a:r>
            <a:r>
              <a:rPr b="0" lang="bg-BG" sz="2200" spc="-1" strike="noStrike">
                <a:solidFill>
                  <a:srgbClr val="000000"/>
                </a:solidFill>
                <a:latin typeface="Calibri"/>
              </a:rPr>
              <a:t>Равда, Септември 2016</a:t>
            </a:r>
            <a:endParaRPr b="0" lang="en-US" sz="2200" spc="-1" strike="noStrike">
              <a:latin typeface="Arial"/>
            </a:endParaRPr>
          </a:p>
          <a:p>
            <a:pPr marL="228600" indent="-228600">
              <a:lnSpc>
                <a:spcPct val="90000"/>
              </a:lnSpc>
              <a:spcBef>
                <a:spcPts val="1001"/>
              </a:spcBef>
              <a:buNone/>
              <a:tabLst>
                <a:tab algn="l" pos="0"/>
              </a:tabLst>
            </a:pPr>
            <a:endParaRPr b="0" lang="en-US" sz="2200" spc="-1" strike="noStrike">
              <a:latin typeface="Arial"/>
            </a:endParaRPr>
          </a:p>
        </p:txBody>
      </p:sp>
      <p:sp>
        <p:nvSpPr>
          <p:cNvPr id="334" name="PlaceHolder 3"/>
          <p:cNvSpPr>
            <a:spLocks noGrp="1"/>
          </p:cNvSpPr>
          <p:nvPr>
            <p:ph type="dt" idx="22"/>
          </p:nvPr>
        </p:nvSpPr>
        <p:spPr>
          <a:xfrm>
            <a:off x="838080" y="6356520"/>
            <a:ext cx="2741760" cy="363600"/>
          </a:xfrm>
          <a:prstGeom prst="rect">
            <a:avLst/>
          </a:prstGeom>
          <a:noFill/>
          <a:ln w="0">
            <a:noFill/>
          </a:ln>
        </p:spPr>
        <p:txBody>
          <a:bodyPr lIns="90000" rIns="90000" tIns="45000" bIns="45000" anchor="ctr">
            <a:noAutofit/>
          </a:bodyPr>
          <a:lstStyle>
            <a:lvl1pPr>
              <a:lnSpc>
                <a:spcPct val="100000"/>
              </a:lnSpc>
              <a:buNone/>
              <a:defRPr b="0" lang="bg-BG" sz="1200" spc="-1" strike="noStrike">
                <a:solidFill>
                  <a:srgbClr val="8b8b8b"/>
                </a:solidFill>
                <a:latin typeface="Calibri"/>
              </a:defRPr>
            </a:lvl1pPr>
          </a:lstStyle>
          <a:p>
            <a:pPr>
              <a:lnSpc>
                <a:spcPct val="100000"/>
              </a:lnSpc>
              <a:buNone/>
            </a:pPr>
            <a:fld id="{BA133236-276F-4ABA-9FE6-1AED29AC0BCE}" type="datetime1">
              <a:rPr b="0" lang="bg-BG" sz="1200" spc="-1" strike="noStrike">
                <a:solidFill>
                  <a:srgbClr val="8b8b8b"/>
                </a:solidFill>
                <a:latin typeface="Calibri"/>
              </a:rPr>
              <a:t>28.06.2024 г.</a:t>
            </a:fld>
            <a:endParaRPr b="0" lang="en-US" sz="1200" spc="-1" strike="noStrike">
              <a:latin typeface="Times New Roman"/>
            </a:endParaRPr>
          </a:p>
        </p:txBody>
      </p:sp>
      <p:sp>
        <p:nvSpPr>
          <p:cNvPr id="335" name="PlaceHolder 4"/>
          <p:cNvSpPr>
            <a:spLocks noGrp="1"/>
          </p:cNvSpPr>
          <p:nvPr>
            <p:ph type="ftr" idx="23"/>
          </p:nvPr>
        </p:nvSpPr>
        <p:spPr>
          <a:xfrm>
            <a:off x="4038480" y="6356520"/>
            <a:ext cx="4113360" cy="363600"/>
          </a:xfrm>
          <a:prstGeom prst="rect">
            <a:avLst/>
          </a:prstGeom>
          <a:noFill/>
          <a:ln w="0">
            <a:noFill/>
          </a:ln>
        </p:spPr>
        <p:txBody>
          <a:bodyPr lIns="90000" rIns="90000" tIns="45000" bIns="45000" anchor="ctr">
            <a:noAutofit/>
          </a:bodyPr>
          <a:lstStyle>
            <a:lvl1pPr algn="ctr">
              <a:lnSpc>
                <a:spcPct val="100000"/>
              </a:lnSpc>
              <a:buNone/>
              <a:defRPr b="0" lang="en-US" sz="1200" spc="-1" strike="noStrike">
                <a:solidFill>
                  <a:srgbClr val="8b8b8b"/>
                </a:solidFill>
                <a:latin typeface="Calibri"/>
              </a:defRPr>
            </a:lvl1pPr>
          </a:lstStyle>
          <a:p>
            <a:pPr algn="ctr">
              <a:lnSpc>
                <a:spcPct val="100000"/>
              </a:lnSpc>
              <a:buNone/>
            </a:pPr>
            <a:r>
              <a:rPr b="0" lang="en-US" sz="1200" spc="-1" strike="noStrike">
                <a:solidFill>
                  <a:srgbClr val="8b8b8b"/>
                </a:solidFill>
                <a:latin typeface="Calibri"/>
              </a:rPr>
              <a:t>Creative commons - Angel Marchev, Jr.</a:t>
            </a:r>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36" name="PlaceHolder 1"/>
          <p:cNvSpPr>
            <a:spLocks noGrp="1"/>
          </p:cNvSpPr>
          <p:nvPr>
            <p:ph type="title"/>
          </p:nvPr>
        </p:nvSpPr>
        <p:spPr>
          <a:xfrm>
            <a:off x="1631520" y="274680"/>
            <a:ext cx="8783640" cy="704520"/>
          </a:xfrm>
          <a:prstGeom prst="rect">
            <a:avLst/>
          </a:prstGeom>
          <a:noFill/>
          <a:ln w="0">
            <a:noFill/>
          </a:ln>
        </p:spPr>
        <p:txBody>
          <a:bodyPr lIns="90000" rIns="90000" tIns="45000" bIns="45000" anchor="ctr">
            <a:noAutofit/>
          </a:bodyPr>
          <a:p>
            <a:pPr>
              <a:lnSpc>
                <a:spcPct val="90000"/>
              </a:lnSpc>
              <a:buNone/>
            </a:pPr>
            <a:r>
              <a:rPr b="0" lang="bg-BG" sz="3600" spc="-1" strike="noStrike">
                <a:solidFill>
                  <a:srgbClr val="000000"/>
                </a:solidFill>
                <a:latin typeface="Calibri Light"/>
              </a:rPr>
              <a:t>Стохастичен или детерминиран Свят?</a:t>
            </a:r>
            <a:endParaRPr b="0" lang="en-US" sz="3600" spc="-1" strike="noStrike">
              <a:latin typeface="Arial"/>
            </a:endParaRPr>
          </a:p>
        </p:txBody>
      </p:sp>
      <p:sp>
        <p:nvSpPr>
          <p:cNvPr id="337" name="PlaceHolder 2"/>
          <p:cNvSpPr>
            <a:spLocks noGrp="1"/>
          </p:cNvSpPr>
          <p:nvPr>
            <p:ph/>
          </p:nvPr>
        </p:nvSpPr>
        <p:spPr>
          <a:xfrm>
            <a:off x="1703520" y="1124640"/>
            <a:ext cx="8855640" cy="4524480"/>
          </a:xfrm>
          <a:prstGeom prst="rect">
            <a:avLst/>
          </a:prstGeom>
          <a:noFill/>
          <a:ln w="0">
            <a:noFill/>
          </a:ln>
        </p:spPr>
        <p:txBody>
          <a:bodyPr lIns="90000" rIns="90000" tIns="45000" bIns="45000" anchor="t">
            <a:noAutofit/>
          </a:bodyPr>
          <a:p>
            <a:pPr marL="228600" indent="-228600">
              <a:lnSpc>
                <a:spcPct val="90000"/>
              </a:lnSpc>
              <a:spcBef>
                <a:spcPts val="1001"/>
              </a:spcBef>
              <a:buClr>
                <a:srgbClr val="000000"/>
              </a:buClr>
              <a:buFont typeface="Arial"/>
              <a:buChar char="•"/>
            </a:pPr>
            <a:r>
              <a:rPr b="0" lang="bg-BG" sz="2000" spc="-1" strike="noStrike">
                <a:solidFill>
                  <a:srgbClr val="000000"/>
                </a:solidFill>
                <a:latin typeface="Calibri"/>
              </a:rPr>
              <a:t>СИНТЕЗА (Марчев, мл.): </a:t>
            </a:r>
            <a:endParaRPr b="0" lang="en-US" sz="2000" spc="-1" strike="noStrike">
              <a:latin typeface="Arial"/>
            </a:endParaRPr>
          </a:p>
          <a:p>
            <a:pPr marL="228600" indent="-228600">
              <a:lnSpc>
                <a:spcPct val="90000"/>
              </a:lnSpc>
              <a:spcBef>
                <a:spcPts val="1001"/>
              </a:spcBef>
              <a:buClr>
                <a:srgbClr val="000000"/>
              </a:buClr>
              <a:buFont typeface="StarSymbol"/>
              <a:buAutoNum type="arabicParenR"/>
            </a:pPr>
            <a:r>
              <a:rPr b="0" lang="bg-BG" sz="2000" spc="-1" strike="noStrike">
                <a:solidFill>
                  <a:srgbClr val="000000"/>
                </a:solidFill>
                <a:latin typeface="Calibri"/>
              </a:rPr>
              <a:t>Или съществуват недетерминирани събития, при които причинно-следствени връзки няма;</a:t>
            </a:r>
            <a:endParaRPr b="0" lang="en-US" sz="2000" spc="-1" strike="noStrike">
              <a:latin typeface="Arial"/>
            </a:endParaRPr>
          </a:p>
          <a:p>
            <a:pPr marL="228600" indent="-228600">
              <a:lnSpc>
                <a:spcPct val="90000"/>
              </a:lnSpc>
              <a:spcBef>
                <a:spcPts val="1001"/>
              </a:spcBef>
              <a:buClr>
                <a:srgbClr val="000000"/>
              </a:buClr>
              <a:buFont typeface="StarSymbol"/>
              <a:buAutoNum type="arabicParenR"/>
            </a:pPr>
            <a:r>
              <a:rPr b="0" lang="bg-BG" sz="2000" spc="-1" strike="noStrike">
                <a:solidFill>
                  <a:srgbClr val="000000"/>
                </a:solidFill>
                <a:latin typeface="Calibri"/>
              </a:rPr>
              <a:t>Или познавателната способност на човека е незначимо малка в сравнение с всеобхватната Вселена/Вселени. </a:t>
            </a:r>
            <a:endParaRPr b="0" lang="en-US" sz="2000" spc="-1" strike="noStrike">
              <a:latin typeface="Arial"/>
            </a:endParaRPr>
          </a:p>
          <a:p>
            <a:pPr marL="228600" indent="-228600">
              <a:lnSpc>
                <a:spcPct val="90000"/>
              </a:lnSpc>
              <a:spcBef>
                <a:spcPts val="1001"/>
              </a:spcBef>
              <a:buClr>
                <a:srgbClr val="000000"/>
              </a:buClr>
              <a:buFont typeface="StarSymbol"/>
              <a:buAutoNum type="arabicParenR"/>
            </a:pPr>
            <a:r>
              <a:rPr b="0" lang="bg-BG" sz="2000" spc="-1" strike="noStrike">
                <a:solidFill>
                  <a:srgbClr val="000000"/>
                </a:solidFill>
                <a:latin typeface="Calibri"/>
              </a:rPr>
              <a:t>И в двата случая за използването на по-добрия (или единствения възможен) вероятностен математически апарат е предпочитано. </a:t>
            </a:r>
            <a:endParaRPr b="0" lang="en-US" sz="2000" spc="-1" strike="noStrike">
              <a:latin typeface="Arial"/>
            </a:endParaRPr>
          </a:p>
          <a:p>
            <a:pPr marL="228600" indent="-228600">
              <a:lnSpc>
                <a:spcPct val="90000"/>
              </a:lnSpc>
              <a:spcBef>
                <a:spcPts val="1001"/>
              </a:spcBef>
              <a:buClr>
                <a:srgbClr val="000000"/>
              </a:buClr>
              <a:buFont typeface="StarSymbol"/>
              <a:buAutoNum type="arabicParenR"/>
            </a:pPr>
            <a:r>
              <a:rPr b="0" lang="bg-BG" sz="2000" spc="-1" strike="noStrike">
                <a:solidFill>
                  <a:srgbClr val="000000"/>
                </a:solidFill>
                <a:latin typeface="Calibri"/>
              </a:rPr>
              <a:t>Особено валидно е за явленията със социално-психологически характер, които много повече се доближават до квантовата механика (принцип на наблюдателя, случайност (или необхватна сложност) на поведението на обектите, неопределеност на средата, непълна информация, нестационарност и пр.). Едновременно това е и по-прагматичния подход, при който винаги може да се разчита на конкретни числени резултати.“</a:t>
            </a:r>
            <a:endParaRPr b="0" lang="en-US" sz="2000" spc="-1" strike="noStrike">
              <a:latin typeface="Arial"/>
            </a:endParaRPr>
          </a:p>
          <a:p>
            <a:pPr>
              <a:lnSpc>
                <a:spcPct val="90000"/>
              </a:lnSpc>
              <a:spcBef>
                <a:spcPts val="1001"/>
              </a:spcBef>
              <a:buNone/>
            </a:pPr>
            <a:endParaRPr b="0" lang="en-US" sz="2000" spc="-1" strike="noStrike">
              <a:latin typeface="Arial"/>
            </a:endParaRPr>
          </a:p>
        </p:txBody>
      </p:sp>
      <p:sp>
        <p:nvSpPr>
          <p:cNvPr id="338" name="PlaceHolder 3"/>
          <p:cNvSpPr>
            <a:spLocks noGrp="1"/>
          </p:cNvSpPr>
          <p:nvPr>
            <p:ph type="dt" idx="24"/>
          </p:nvPr>
        </p:nvSpPr>
        <p:spPr>
          <a:xfrm>
            <a:off x="838080" y="6356520"/>
            <a:ext cx="2741760" cy="363600"/>
          </a:xfrm>
          <a:prstGeom prst="rect">
            <a:avLst/>
          </a:prstGeom>
          <a:noFill/>
          <a:ln w="0">
            <a:noFill/>
          </a:ln>
        </p:spPr>
        <p:txBody>
          <a:bodyPr lIns="90000" rIns="90000" tIns="45000" bIns="45000" anchor="ctr">
            <a:noAutofit/>
          </a:bodyPr>
          <a:lstStyle>
            <a:lvl1pPr>
              <a:lnSpc>
                <a:spcPct val="100000"/>
              </a:lnSpc>
              <a:buNone/>
              <a:defRPr b="0" lang="bg-BG" sz="1200" spc="-1" strike="noStrike">
                <a:solidFill>
                  <a:srgbClr val="8b8b8b"/>
                </a:solidFill>
                <a:latin typeface="Calibri"/>
              </a:defRPr>
            </a:lvl1pPr>
          </a:lstStyle>
          <a:p>
            <a:pPr>
              <a:lnSpc>
                <a:spcPct val="100000"/>
              </a:lnSpc>
              <a:buNone/>
            </a:pPr>
            <a:fld id="{656CE0EB-EC7A-4185-A1E9-D3C910E9F33D}" type="datetime1">
              <a:rPr b="0" lang="bg-BG" sz="1200" spc="-1" strike="noStrike">
                <a:solidFill>
                  <a:srgbClr val="8b8b8b"/>
                </a:solidFill>
                <a:latin typeface="Calibri"/>
              </a:rPr>
              <a:t>28.06.2024 г.</a:t>
            </a:fld>
            <a:endParaRPr b="0" lang="en-US" sz="1200" spc="-1" strike="noStrike">
              <a:latin typeface="Times New Roman"/>
            </a:endParaRPr>
          </a:p>
        </p:txBody>
      </p:sp>
      <p:sp>
        <p:nvSpPr>
          <p:cNvPr id="339" name="PlaceHolder 4"/>
          <p:cNvSpPr>
            <a:spLocks noGrp="1"/>
          </p:cNvSpPr>
          <p:nvPr>
            <p:ph type="ftr" idx="25"/>
          </p:nvPr>
        </p:nvSpPr>
        <p:spPr>
          <a:xfrm>
            <a:off x="4038480" y="6356520"/>
            <a:ext cx="4113360" cy="363600"/>
          </a:xfrm>
          <a:prstGeom prst="rect">
            <a:avLst/>
          </a:prstGeom>
          <a:noFill/>
          <a:ln w="0">
            <a:noFill/>
          </a:ln>
        </p:spPr>
        <p:txBody>
          <a:bodyPr lIns="90000" rIns="90000" tIns="45000" bIns="45000" anchor="ctr">
            <a:noAutofit/>
          </a:bodyPr>
          <a:lstStyle>
            <a:lvl1pPr algn="ctr">
              <a:lnSpc>
                <a:spcPct val="100000"/>
              </a:lnSpc>
              <a:buNone/>
              <a:defRPr b="0" lang="en-US" sz="1200" spc="-1" strike="noStrike">
                <a:solidFill>
                  <a:srgbClr val="8b8b8b"/>
                </a:solidFill>
                <a:latin typeface="Calibri"/>
              </a:defRPr>
            </a:lvl1pPr>
          </a:lstStyle>
          <a:p>
            <a:pPr algn="ctr">
              <a:lnSpc>
                <a:spcPct val="100000"/>
              </a:lnSpc>
              <a:buNone/>
            </a:pPr>
            <a:r>
              <a:rPr b="0" lang="en-US" sz="1200" spc="-1" strike="noStrike">
                <a:solidFill>
                  <a:srgbClr val="8b8b8b"/>
                </a:solidFill>
                <a:latin typeface="Calibri"/>
              </a:rPr>
              <a:t>Creative commons - Angel Marchev, Jr.</a:t>
            </a:r>
            <a:endParaRPr b="0" lang="en-US" sz="1200" spc="-1" strike="noStrike">
              <a:latin typeface="Times New Roman"/>
            </a:endParaRPr>
          </a:p>
        </p:txBody>
      </p:sp>
    </p:spTree>
  </p:cSld>
  <mc:AlternateContent>
    <mc:Choice Requires="p14">
      <p:transition spd="slow" p14:dur="2000"/>
    </mc:Choice>
    <mc:Fallback>
      <p:transition spd="slow"/>
    </mc:Fallback>
  </mc:AlternateContent>
</p:sld>
</file>

<file path=ppt/slides/slide1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40"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bg-BG" sz="4400" spc="-1" strike="noStrike">
                <a:solidFill>
                  <a:srgbClr val="000000"/>
                </a:solidFill>
                <a:latin typeface="Calibri Light"/>
              </a:rPr>
              <a:t>Поведение на реална система</a:t>
            </a:r>
            <a:endParaRPr b="0" lang="en-US" sz="4400" spc="-1" strike="noStrike">
              <a:latin typeface="Arial"/>
            </a:endParaRPr>
          </a:p>
        </p:txBody>
      </p:sp>
      <p:sp>
        <p:nvSpPr>
          <p:cNvPr id="341" name="PlaceHolder 2"/>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sp>
        <p:nvSpPr>
          <p:cNvPr id="342" name="PlaceHolder 3"/>
          <p:cNvSpPr>
            <a:spLocks noGrp="1"/>
          </p:cNvSpPr>
          <p:nvPr>
            <p:ph type="dt" idx="26"/>
          </p:nvPr>
        </p:nvSpPr>
        <p:spPr>
          <a:xfrm>
            <a:off x="838080" y="6356520"/>
            <a:ext cx="2741760" cy="363600"/>
          </a:xfrm>
          <a:prstGeom prst="rect">
            <a:avLst/>
          </a:prstGeom>
          <a:noFill/>
          <a:ln w="0">
            <a:noFill/>
          </a:ln>
        </p:spPr>
        <p:txBody>
          <a:bodyPr lIns="90000" rIns="90000" tIns="45000" bIns="45000" anchor="ctr">
            <a:noAutofit/>
          </a:bodyPr>
          <a:lstStyle>
            <a:lvl1pPr>
              <a:lnSpc>
                <a:spcPct val="100000"/>
              </a:lnSpc>
              <a:buNone/>
              <a:defRPr b="0" lang="bg-BG" sz="1200" spc="-1" strike="noStrike">
                <a:solidFill>
                  <a:srgbClr val="8b8b8b"/>
                </a:solidFill>
                <a:latin typeface="Calibri"/>
              </a:defRPr>
            </a:lvl1pPr>
          </a:lstStyle>
          <a:p>
            <a:pPr>
              <a:lnSpc>
                <a:spcPct val="100000"/>
              </a:lnSpc>
              <a:buNone/>
            </a:pPr>
            <a:fld id="{0CEBA99B-0170-47CA-92F1-0AC5DEAB8F2C}" type="datetime1">
              <a:rPr b="0" lang="bg-BG" sz="1200" spc="-1" strike="noStrike">
                <a:solidFill>
                  <a:srgbClr val="8b8b8b"/>
                </a:solidFill>
                <a:latin typeface="Calibri"/>
              </a:rPr>
              <a:t>28.06.2024 г.</a:t>
            </a:fld>
            <a:endParaRPr b="0" lang="en-US" sz="1200" spc="-1" strike="noStrike">
              <a:latin typeface="Times New Roman"/>
            </a:endParaRPr>
          </a:p>
        </p:txBody>
      </p:sp>
      <p:sp>
        <p:nvSpPr>
          <p:cNvPr id="343" name="PlaceHolder 4"/>
          <p:cNvSpPr>
            <a:spLocks noGrp="1"/>
          </p:cNvSpPr>
          <p:nvPr>
            <p:ph type="ftr" idx="27"/>
          </p:nvPr>
        </p:nvSpPr>
        <p:spPr>
          <a:xfrm>
            <a:off x="4038480" y="6356520"/>
            <a:ext cx="4113360" cy="363600"/>
          </a:xfrm>
          <a:prstGeom prst="rect">
            <a:avLst/>
          </a:prstGeom>
          <a:noFill/>
          <a:ln w="0">
            <a:noFill/>
          </a:ln>
        </p:spPr>
        <p:txBody>
          <a:bodyPr lIns="90000" rIns="90000" tIns="45000" bIns="45000" anchor="ctr">
            <a:noAutofit/>
          </a:bodyPr>
          <a:lstStyle>
            <a:lvl1pPr algn="ctr">
              <a:lnSpc>
                <a:spcPct val="100000"/>
              </a:lnSpc>
              <a:buNone/>
              <a:defRPr b="0" lang="en-US" sz="1200" spc="-1" strike="noStrike">
                <a:solidFill>
                  <a:srgbClr val="8b8b8b"/>
                </a:solidFill>
                <a:latin typeface="Calibri"/>
              </a:defRPr>
            </a:lvl1pPr>
          </a:lstStyle>
          <a:p>
            <a:pPr algn="ctr">
              <a:lnSpc>
                <a:spcPct val="100000"/>
              </a:lnSpc>
              <a:buNone/>
            </a:pPr>
            <a:r>
              <a:rPr b="0" lang="en-US" sz="1200" spc="-1" strike="noStrike">
                <a:solidFill>
                  <a:srgbClr val="8b8b8b"/>
                </a:solidFill>
                <a:latin typeface="Calibri"/>
              </a:rPr>
              <a:t>Marchev, Jr., Marchev</a:t>
            </a:r>
            <a:endParaRPr b="0" lang="en-US" sz="1200" spc="-1" strike="noStrike">
              <a:latin typeface="Times New Roman"/>
            </a:endParaRPr>
          </a:p>
        </p:txBody>
      </p:sp>
      <p:sp>
        <p:nvSpPr>
          <p:cNvPr id="344" name="PlaceHolder 5"/>
          <p:cNvSpPr>
            <a:spLocks noGrp="1"/>
          </p:cNvSpPr>
          <p:nvPr>
            <p:ph type="sldNum" idx="28"/>
          </p:nvPr>
        </p:nvSpPr>
        <p:spPr>
          <a:xfrm>
            <a:off x="8610480" y="6356520"/>
            <a:ext cx="2741760" cy="363600"/>
          </a:xfrm>
          <a:prstGeom prst="rect">
            <a:avLst/>
          </a:prstGeom>
          <a:noFill/>
          <a:ln w="0">
            <a:noFill/>
          </a:ln>
        </p:spPr>
        <p:txBody>
          <a:bodyPr lIns="90000" rIns="90000" tIns="45000" bIns="45000" anchor="ctr">
            <a:noAutofit/>
          </a:bodyPr>
          <a:lstStyle>
            <a:lvl1pPr algn="r">
              <a:lnSpc>
                <a:spcPct val="100000"/>
              </a:lnSpc>
              <a:buNone/>
              <a:defRPr b="0" lang="en-US" sz="1200" spc="-1" strike="noStrike">
                <a:solidFill>
                  <a:srgbClr val="898989"/>
                </a:solidFill>
                <a:latin typeface="Calibri"/>
              </a:defRPr>
            </a:lvl1pPr>
          </a:lstStyle>
          <a:p>
            <a:pPr algn="r">
              <a:lnSpc>
                <a:spcPct val="100000"/>
              </a:lnSpc>
              <a:buNone/>
            </a:pPr>
            <a:fld id="{5355EEE5-EECF-4864-8FE4-87F6AC5AA4CC}" type="slidenum">
              <a:rPr b="0" lang="en-US" sz="1200" spc="-1" strike="noStrike">
                <a:solidFill>
                  <a:srgbClr val="898989"/>
                </a:solidFill>
                <a:latin typeface="Calibri"/>
              </a:rPr>
              <a:t>12</a:t>
            </a:fld>
            <a:endParaRPr b="0" lang="en-US" sz="1200" spc="-1" strike="noStrike">
              <a:latin typeface="Times New Roman"/>
            </a:endParaRPr>
          </a:p>
        </p:txBody>
      </p:sp>
      <p:pic>
        <p:nvPicPr>
          <p:cNvPr id="345" name="Picture 7" descr="1"/>
          <p:cNvPicPr/>
          <p:nvPr/>
        </p:nvPicPr>
        <p:blipFill>
          <a:blip r:embed="rId1"/>
          <a:srcRect l="0" t="0" r="0" b="3899"/>
          <a:stretch/>
        </p:blipFill>
        <p:spPr>
          <a:xfrm>
            <a:off x="1764000" y="1196640"/>
            <a:ext cx="8535600" cy="5183640"/>
          </a:xfrm>
          <a:prstGeom prst="rect">
            <a:avLst/>
          </a:prstGeom>
          <a:ln w="0">
            <a:noFill/>
          </a:ln>
        </p:spPr>
      </p:pic>
      <p:sp>
        <p:nvSpPr>
          <p:cNvPr id="346" name="Oval 7"/>
          <p:cNvSpPr/>
          <p:nvPr/>
        </p:nvSpPr>
        <p:spPr>
          <a:xfrm>
            <a:off x="4331880" y="2781000"/>
            <a:ext cx="106560" cy="106560"/>
          </a:xfrm>
          <a:prstGeom prst="ellipse">
            <a:avLst/>
          </a:prstGeom>
          <a:solidFill>
            <a:srgbClr val="4472c4"/>
          </a:solidFill>
          <a:ln w="12600">
            <a:solidFill>
              <a:srgbClr val="325490"/>
            </a:solidFill>
            <a:miter/>
          </a:ln>
        </p:spPr>
        <p:style>
          <a:lnRef idx="0"/>
          <a:fillRef idx="0"/>
          <a:effectRef idx="0"/>
          <a:fontRef idx="minor"/>
        </p:style>
      </p:sp>
      <p:sp>
        <p:nvSpPr>
          <p:cNvPr id="347" name="Oval 8"/>
          <p:cNvSpPr/>
          <p:nvPr/>
        </p:nvSpPr>
        <p:spPr>
          <a:xfrm>
            <a:off x="4619520" y="3321000"/>
            <a:ext cx="106560" cy="106560"/>
          </a:xfrm>
          <a:prstGeom prst="ellipse">
            <a:avLst/>
          </a:prstGeom>
          <a:solidFill>
            <a:srgbClr val="4472c4"/>
          </a:solidFill>
          <a:ln w="12600">
            <a:solidFill>
              <a:srgbClr val="325490"/>
            </a:solidFill>
            <a:miter/>
          </a:ln>
        </p:spPr>
        <p:style>
          <a:lnRef idx="0"/>
          <a:fillRef idx="0"/>
          <a:effectRef idx="0"/>
          <a:fontRef idx="minor"/>
        </p:style>
      </p:sp>
    </p:spTree>
  </p:cSld>
  <mc:AlternateContent>
    <mc:Choice Requires="p14">
      <p:transition spd="slow" p14:dur="2000"/>
    </mc:Choice>
    <mc:Fallback>
      <p:transition spd="slow"/>
    </mc:Fallback>
  </mc:AlternateContent>
</p:sld>
</file>

<file path=ppt/slides/slide1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48" name="Picture 12" descr="Image result for connectome"/>
          <p:cNvPicPr/>
          <p:nvPr/>
        </p:nvPicPr>
        <p:blipFill>
          <a:blip r:embed="rId1"/>
          <a:stretch/>
        </p:blipFill>
        <p:spPr>
          <a:xfrm>
            <a:off x="3601080" y="1634040"/>
            <a:ext cx="5732640" cy="4475160"/>
          </a:xfrm>
          <a:prstGeom prst="rect">
            <a:avLst/>
          </a:prstGeom>
          <a:ln w="0">
            <a:noFill/>
          </a:ln>
        </p:spPr>
      </p:pic>
      <p:sp>
        <p:nvSpPr>
          <p:cNvPr id="349" name="PlaceHolder 1"/>
          <p:cNvSpPr>
            <a:spLocks noGrp="1"/>
          </p:cNvSpPr>
          <p:nvPr>
            <p:ph type="title"/>
          </p:nvPr>
        </p:nvSpPr>
        <p:spPr>
          <a:xfrm>
            <a:off x="838080" y="365040"/>
            <a:ext cx="10514160" cy="141624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Welcome to the Complexity World</a:t>
            </a:r>
            <a:endParaRPr b="0" lang="en-US" sz="4400" spc="-1" strike="noStrike">
              <a:latin typeface="Arial"/>
            </a:endParaRPr>
          </a:p>
        </p:txBody>
      </p:sp>
      <p:pic>
        <p:nvPicPr>
          <p:cNvPr id="350" name="Content Placeholder 8" descr="A picture containing text, map&#10;&#10;Description automatically generated"/>
          <p:cNvPicPr/>
          <p:nvPr/>
        </p:nvPicPr>
        <p:blipFill>
          <a:blip r:embed="rId2"/>
          <a:stretch/>
        </p:blipFill>
        <p:spPr>
          <a:xfrm>
            <a:off x="2292480" y="1444680"/>
            <a:ext cx="7414200" cy="4983120"/>
          </a:xfrm>
          <a:prstGeom prst="rect">
            <a:avLst/>
          </a:prstGeom>
          <a:ln w="0">
            <a:noFill/>
          </a:ln>
        </p:spPr>
      </p:pic>
      <p:sp>
        <p:nvSpPr>
          <p:cNvPr id="351" name="AutoShape 2"/>
          <p:cNvSpPr/>
          <p:nvPr/>
        </p:nvSpPr>
        <p:spPr>
          <a:xfrm>
            <a:off x="155520" y="-1554120"/>
            <a:ext cx="5732640" cy="3237120"/>
          </a:xfrm>
          <a:prstGeom prst="rect">
            <a:avLst/>
          </a:prstGeom>
          <a:noFill/>
          <a:ln w="0">
            <a:noFill/>
          </a:ln>
        </p:spPr>
        <p:style>
          <a:lnRef idx="0"/>
          <a:fillRef idx="0"/>
          <a:effectRef idx="0"/>
          <a:fontRef idx="minor"/>
        </p:style>
      </p:sp>
      <p:pic>
        <p:nvPicPr>
          <p:cNvPr id="352" name="Picture 4" descr="Image result for energy system"/>
          <p:cNvPicPr/>
          <p:nvPr/>
        </p:nvPicPr>
        <p:blipFill>
          <a:blip r:embed="rId3"/>
          <a:stretch/>
        </p:blipFill>
        <p:spPr>
          <a:xfrm>
            <a:off x="2483640" y="1783080"/>
            <a:ext cx="7398360" cy="4177800"/>
          </a:xfrm>
          <a:prstGeom prst="rect">
            <a:avLst/>
          </a:prstGeom>
          <a:ln w="0">
            <a:noFill/>
          </a:ln>
        </p:spPr>
      </p:pic>
      <p:pic>
        <p:nvPicPr>
          <p:cNvPr id="353" name="Picture 6" descr="Image result for economic system"/>
          <p:cNvPicPr/>
          <p:nvPr/>
        </p:nvPicPr>
        <p:blipFill>
          <a:blip r:embed="rId4"/>
          <a:stretch/>
        </p:blipFill>
        <p:spPr>
          <a:xfrm>
            <a:off x="3644280" y="1380960"/>
            <a:ext cx="4951440" cy="5284800"/>
          </a:xfrm>
          <a:prstGeom prst="rect">
            <a:avLst/>
          </a:prstGeom>
          <a:ln w="0">
            <a:noFill/>
          </a:ln>
        </p:spPr>
      </p:pic>
      <p:pic>
        <p:nvPicPr>
          <p:cNvPr id="354" name="Picture 6" descr="hyundai_genesis_sedan_parts.jpg"/>
          <p:cNvPicPr/>
          <p:nvPr/>
        </p:nvPicPr>
        <p:blipFill>
          <a:blip r:embed="rId5"/>
          <a:stretch/>
        </p:blipFill>
        <p:spPr>
          <a:xfrm>
            <a:off x="3124080" y="2205360"/>
            <a:ext cx="7199640" cy="4048200"/>
          </a:xfrm>
          <a:prstGeom prst="rect">
            <a:avLst/>
          </a:prstGeom>
          <a:ln w="0">
            <a:noFill/>
          </a:ln>
        </p:spPr>
      </p:pic>
      <p:pic>
        <p:nvPicPr>
          <p:cNvPr id="355" name="Picture 4" descr="Moscow-Metro-map.jpg"/>
          <p:cNvPicPr/>
          <p:nvPr/>
        </p:nvPicPr>
        <p:blipFill>
          <a:blip r:embed="rId6"/>
          <a:stretch/>
        </p:blipFill>
        <p:spPr>
          <a:xfrm>
            <a:off x="3412800" y="1122840"/>
            <a:ext cx="6109200" cy="5265000"/>
          </a:xfrm>
          <a:prstGeom prst="rect">
            <a:avLst/>
          </a:prstGeom>
          <a:ln w="0">
            <a:noFill/>
          </a:ln>
        </p:spPr>
      </p:pic>
      <p:pic>
        <p:nvPicPr>
          <p:cNvPr id="356" name="Picture 8" descr="Image result for complexity"/>
          <p:cNvPicPr/>
          <p:nvPr/>
        </p:nvPicPr>
        <p:blipFill>
          <a:blip r:embed="rId7"/>
          <a:stretch/>
        </p:blipFill>
        <p:spPr>
          <a:xfrm>
            <a:off x="2741040" y="1255680"/>
            <a:ext cx="5475600" cy="4999320"/>
          </a:xfrm>
          <a:prstGeom prst="rect">
            <a:avLst/>
          </a:prstGeom>
          <a:ln w="0">
            <a:noFill/>
          </a:ln>
        </p:spPr>
      </p:pic>
      <p:sp>
        <p:nvSpPr>
          <p:cNvPr id="357" name="AutoShape 14"/>
          <p:cNvSpPr/>
          <p:nvPr/>
        </p:nvSpPr>
        <p:spPr>
          <a:xfrm>
            <a:off x="155520" y="-2536920"/>
            <a:ext cx="5027760" cy="5284800"/>
          </a:xfrm>
          <a:prstGeom prst="rect">
            <a:avLst/>
          </a:prstGeom>
          <a:noFill/>
          <a:ln w="0">
            <a:noFill/>
          </a:ln>
        </p:spPr>
        <p:style>
          <a:lnRef idx="0"/>
          <a:fillRef idx="0"/>
          <a:effectRef idx="0"/>
          <a:fontRef idx="minor"/>
        </p:style>
      </p:sp>
      <p:grpSp>
        <p:nvGrpSpPr>
          <p:cNvPr id="358" name="Group 11"/>
          <p:cNvGrpSpPr/>
          <p:nvPr/>
        </p:nvGrpSpPr>
        <p:grpSpPr>
          <a:xfrm>
            <a:off x="-65520" y="6438240"/>
            <a:ext cx="12140280" cy="418320"/>
            <a:chOff x="-65520" y="6438240"/>
            <a:chExt cx="12140280" cy="418320"/>
          </a:xfrm>
        </p:grpSpPr>
        <p:pic>
          <p:nvPicPr>
            <p:cNvPr id="359" name="Graphic 12" descr="Gold bars"/>
            <p:cNvPicPr/>
            <p:nvPr/>
          </p:nvPicPr>
          <p:blipFill>
            <a:blip r:embed="rId8"/>
            <a:stretch/>
          </p:blipFill>
          <p:spPr>
            <a:xfrm>
              <a:off x="10895760" y="6492240"/>
              <a:ext cx="358560" cy="310320"/>
            </a:xfrm>
            <a:prstGeom prst="rect">
              <a:avLst/>
            </a:prstGeom>
            <a:ln w="0">
              <a:noFill/>
            </a:ln>
          </p:spPr>
        </p:pic>
        <p:sp>
          <p:nvSpPr>
            <p:cNvPr id="360"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361" name="Graphic 14" descr="Robot"/>
            <p:cNvPicPr/>
            <p:nvPr/>
          </p:nvPicPr>
          <p:blipFill>
            <a:blip r:embed="rId9"/>
            <a:stretch/>
          </p:blipFill>
          <p:spPr>
            <a:xfrm>
              <a:off x="7903440" y="6492240"/>
              <a:ext cx="358560" cy="310320"/>
            </a:xfrm>
            <a:prstGeom prst="rect">
              <a:avLst/>
            </a:prstGeom>
            <a:ln w="0">
              <a:noFill/>
            </a:ln>
          </p:spPr>
        </p:pic>
        <p:sp>
          <p:nvSpPr>
            <p:cNvPr id="362"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363" name="Graphic 16" descr="Brain"/>
            <p:cNvPicPr/>
            <p:nvPr/>
          </p:nvPicPr>
          <p:blipFill>
            <a:blip r:embed="rId10"/>
            <a:stretch/>
          </p:blipFill>
          <p:spPr>
            <a:xfrm>
              <a:off x="10043640" y="6492240"/>
              <a:ext cx="358560" cy="310320"/>
            </a:xfrm>
            <a:prstGeom prst="rect">
              <a:avLst/>
            </a:prstGeom>
            <a:ln w="0">
              <a:noFill/>
            </a:ln>
          </p:spPr>
        </p:pic>
        <p:sp>
          <p:nvSpPr>
            <p:cNvPr id="364"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365" name="Graphic 18" descr="Network diagram"/>
            <p:cNvPicPr/>
            <p:nvPr/>
          </p:nvPicPr>
          <p:blipFill>
            <a:blip r:embed="rId11"/>
            <a:stretch/>
          </p:blipFill>
          <p:spPr>
            <a:xfrm>
              <a:off x="9350280" y="6492240"/>
              <a:ext cx="358560" cy="310320"/>
            </a:xfrm>
            <a:prstGeom prst="rect">
              <a:avLst/>
            </a:prstGeom>
            <a:ln w="0">
              <a:noFill/>
            </a:ln>
          </p:spPr>
        </p:pic>
        <p:sp>
          <p:nvSpPr>
            <p:cNvPr id="366"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367" name="Graphic 20" descr="Bubbles"/>
            <p:cNvPicPr/>
            <p:nvPr/>
          </p:nvPicPr>
          <p:blipFill>
            <a:blip r:embed="rId12"/>
            <a:stretch/>
          </p:blipFill>
          <p:spPr>
            <a:xfrm>
              <a:off x="6539040" y="6492240"/>
              <a:ext cx="358560" cy="310320"/>
            </a:xfrm>
            <a:prstGeom prst="rect">
              <a:avLst/>
            </a:prstGeom>
            <a:ln w="0">
              <a:noFill/>
            </a:ln>
          </p:spPr>
        </p:pic>
        <p:sp>
          <p:nvSpPr>
            <p:cNvPr id="368"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369" name="Graphic 22" descr="Head with gears"/>
            <p:cNvPicPr/>
            <p:nvPr/>
          </p:nvPicPr>
          <p:blipFill>
            <a:blip r:embed="rId13"/>
            <a:stretch/>
          </p:blipFill>
          <p:spPr>
            <a:xfrm>
              <a:off x="5470560" y="6492240"/>
              <a:ext cx="358560" cy="310320"/>
            </a:xfrm>
            <a:prstGeom prst="rect">
              <a:avLst/>
            </a:prstGeom>
            <a:ln w="0">
              <a:noFill/>
            </a:ln>
          </p:spPr>
        </p:pic>
        <p:sp>
          <p:nvSpPr>
            <p:cNvPr id="370"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371" name="Graphic 24" descr="Rocket"/>
            <p:cNvPicPr/>
            <p:nvPr/>
          </p:nvPicPr>
          <p:blipFill>
            <a:blip r:embed="rId14"/>
            <a:stretch/>
          </p:blipFill>
          <p:spPr>
            <a:xfrm>
              <a:off x="4465800" y="6492240"/>
              <a:ext cx="358560" cy="310320"/>
            </a:xfrm>
            <a:prstGeom prst="rect">
              <a:avLst/>
            </a:prstGeom>
            <a:ln w="0">
              <a:noFill/>
            </a:ln>
          </p:spPr>
        </p:pic>
        <p:sp>
          <p:nvSpPr>
            <p:cNvPr id="372"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373" name="Graphic 26" descr="Transfer"/>
            <p:cNvPicPr/>
            <p:nvPr/>
          </p:nvPicPr>
          <p:blipFill>
            <a:blip r:embed="rId15"/>
            <a:stretch/>
          </p:blipFill>
          <p:spPr>
            <a:xfrm>
              <a:off x="3169800" y="6492240"/>
              <a:ext cx="358560" cy="310320"/>
            </a:xfrm>
            <a:prstGeom prst="rect">
              <a:avLst/>
            </a:prstGeom>
            <a:ln w="0">
              <a:noFill/>
            </a:ln>
          </p:spPr>
        </p:pic>
        <p:sp>
          <p:nvSpPr>
            <p:cNvPr id="374"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bfbfbf"/>
                  </a:solidFill>
                  <a:latin typeface="Calibri"/>
                  <a:ea typeface="DejaVu Sans"/>
                </a:rPr>
                <a:t>feedback</a:t>
              </a:r>
              <a:endParaRPr b="0" lang="en-US" sz="1600" spc="-1" strike="noStrike">
                <a:latin typeface="Arial"/>
              </a:endParaRPr>
            </a:p>
          </p:txBody>
        </p:sp>
        <p:pic>
          <p:nvPicPr>
            <p:cNvPr id="375" name="Graphic 28" descr="Upward trend"/>
            <p:cNvPicPr/>
            <p:nvPr/>
          </p:nvPicPr>
          <p:blipFill>
            <a:blip r:embed="rId16"/>
            <a:stretch/>
          </p:blipFill>
          <p:spPr>
            <a:xfrm>
              <a:off x="2020680" y="6492240"/>
              <a:ext cx="358560" cy="310320"/>
            </a:xfrm>
            <a:prstGeom prst="rect">
              <a:avLst/>
            </a:prstGeom>
            <a:ln w="0">
              <a:noFill/>
            </a:ln>
          </p:spPr>
        </p:pic>
        <p:sp>
          <p:nvSpPr>
            <p:cNvPr id="376"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bfbfbf"/>
                  </a:solidFill>
                  <a:latin typeface="Calibri"/>
                  <a:ea typeface="DejaVu Sans"/>
                </a:rPr>
                <a:t>sim_model</a:t>
              </a:r>
              <a:endParaRPr b="0" lang="en-US" sz="1600" spc="-1" strike="noStrike">
                <a:latin typeface="Arial"/>
              </a:endParaRPr>
            </a:p>
          </p:txBody>
        </p:sp>
        <p:pic>
          <p:nvPicPr>
            <p:cNvPr id="377" name="Graphic 30" descr="Maze"/>
            <p:cNvPicPr/>
            <p:nvPr/>
          </p:nvPicPr>
          <p:blipFill>
            <a:blip r:embed="rId17"/>
            <a:stretch/>
          </p:blipFill>
          <p:spPr>
            <a:xfrm>
              <a:off x="731520" y="6492240"/>
              <a:ext cx="358560" cy="310320"/>
            </a:xfrm>
            <a:prstGeom prst="rect">
              <a:avLst/>
            </a:prstGeom>
            <a:ln w="0">
              <a:noFill/>
            </a:ln>
          </p:spPr>
        </p:pic>
        <p:sp>
          <p:nvSpPr>
            <p:cNvPr id="378"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379" name="Graphic 18"/>
            <p:cNvGrpSpPr/>
            <p:nvPr/>
          </p:nvGrpSpPr>
          <p:grpSpPr>
            <a:xfrm>
              <a:off x="11748240" y="6540840"/>
              <a:ext cx="326520" cy="213120"/>
              <a:chOff x="11748240" y="6540840"/>
              <a:chExt cx="326520" cy="213120"/>
            </a:xfrm>
          </p:grpSpPr>
          <p:sp>
            <p:nvSpPr>
              <p:cNvPr id="380" name="Freeform: Shape 34"/>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381" name="Freeform: Shape 35"/>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382"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timing>
    <p:tnLst>
      <p:par>
        <p:cTn id="13" dur="indefinite" restart="never" nodeType="tmRoot">
          <p:childTnLst>
            <p:seq>
              <p:cTn id="14" dur="indefinite" nodeType="mainSeq">
                <p:childTnLst>
                  <p:par>
                    <p:cTn id="15" fill="hold">
                      <p:stCondLst>
                        <p:cond delay="indefinite"/>
                      </p:stCondLst>
                      <p:childTnLst>
                        <p:par>
                          <p:cTn id="16" fill="hold">
                            <p:stCondLst>
                              <p:cond delay="0"/>
                            </p:stCondLst>
                            <p:childTnLst>
                              <p:par>
                                <p:cTn id="17" nodeType="clickEffect" fill="hold" presetClass="entr" presetID="1">
                                  <p:stCondLst>
                                    <p:cond delay="0"/>
                                  </p:stCondLst>
                                  <p:childTnLst>
                                    <p:set>
                                      <p:cBhvr>
                                        <p:cTn id="18" dur="1" fill="hold">
                                          <p:stCondLst>
                                            <p:cond delay="0"/>
                                          </p:stCondLst>
                                        </p:cTn>
                                        <p:tgtEl>
                                          <p:spTgt spid="35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nodeType="clickEffect" fill="hold" presetClass="exit" presetID="1">
                                  <p:stCondLst>
                                    <p:cond delay="0"/>
                                  </p:stCondLst>
                                  <p:childTnLst>
                                    <p:set>
                                      <p:cBhvr>
                                        <p:cTn id="22" dur="1" fill="hold">
                                          <p:stCondLst>
                                            <p:cond delay="0"/>
                                          </p:stCondLst>
                                        </p:cTn>
                                        <p:tgtEl>
                                          <p:spTgt spid="353"/>
                                        </p:tgtEl>
                                        <p:attrNameLst>
                                          <p:attrName>style.visibility</p:attrName>
                                        </p:attrNameLst>
                                      </p:cBhvr>
                                      <p:to>
                                        <p:strVal val="hidden"/>
                                      </p:to>
                                    </p:set>
                                  </p:childTnLst>
                                </p:cTn>
                              </p:par>
                            </p:childTnLst>
                          </p:cTn>
                        </p:par>
                        <p:par>
                          <p:cTn id="23" fill="hold">
                            <p:stCondLst>
                              <p:cond delay="0"/>
                            </p:stCondLst>
                            <p:childTnLst>
                              <p:par>
                                <p:cTn id="24" nodeType="afterEffect" fill="hold" presetClass="entr" presetID="1">
                                  <p:stCondLst>
                                    <p:cond delay="0"/>
                                  </p:stCondLst>
                                  <p:childTnLst>
                                    <p:set>
                                      <p:cBhvr>
                                        <p:cTn id="25" dur="1" fill="hold">
                                          <p:stCondLst>
                                            <p:cond delay="0"/>
                                          </p:stCondLst>
                                        </p:cTn>
                                        <p:tgtEl>
                                          <p:spTgt spid="35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nodeType="clickEffect" fill="hold" presetClass="exit" presetID="1">
                                  <p:stCondLst>
                                    <p:cond delay="0"/>
                                  </p:stCondLst>
                                  <p:childTnLst>
                                    <p:set>
                                      <p:cBhvr>
                                        <p:cTn id="29" dur="1" fill="hold">
                                          <p:stCondLst>
                                            <p:cond delay="0"/>
                                          </p:stCondLst>
                                        </p:cTn>
                                        <p:tgtEl>
                                          <p:spTgt spid="356"/>
                                        </p:tgtEl>
                                        <p:attrNameLst>
                                          <p:attrName>style.visibility</p:attrName>
                                        </p:attrNameLst>
                                      </p:cBhvr>
                                      <p:to>
                                        <p:strVal val="hidden"/>
                                      </p:to>
                                    </p:set>
                                  </p:childTnLst>
                                </p:cTn>
                              </p:par>
                            </p:childTnLst>
                          </p:cTn>
                        </p:par>
                        <p:par>
                          <p:cTn id="30" fill="hold">
                            <p:stCondLst>
                              <p:cond delay="0"/>
                            </p:stCondLst>
                            <p:childTnLst>
                              <p:par>
                                <p:cTn id="31" nodeType="afterEffect" fill="hold" presetClass="entr" presetID="1">
                                  <p:stCondLst>
                                    <p:cond delay="0"/>
                                  </p:stCondLst>
                                  <p:childTnLst>
                                    <p:set>
                                      <p:cBhvr>
                                        <p:cTn id="32" dur="1" fill="hold">
                                          <p:stCondLst>
                                            <p:cond delay="0"/>
                                          </p:stCondLst>
                                        </p:cTn>
                                        <p:tgtEl>
                                          <p:spTgt spid="3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nodeType="clickEffect" fill="hold" presetClass="exit" presetID="1">
                                  <p:stCondLst>
                                    <p:cond delay="0"/>
                                  </p:stCondLst>
                                  <p:childTnLst>
                                    <p:set>
                                      <p:cBhvr>
                                        <p:cTn id="36" dur="1" fill="hold">
                                          <p:stCondLst>
                                            <p:cond delay="0"/>
                                          </p:stCondLst>
                                        </p:cTn>
                                        <p:tgtEl>
                                          <p:spTgt spid="354"/>
                                        </p:tgtEl>
                                        <p:attrNameLst>
                                          <p:attrName>style.visibility</p:attrName>
                                        </p:attrNameLst>
                                      </p:cBhvr>
                                      <p:to>
                                        <p:strVal val="hidden"/>
                                      </p:to>
                                    </p:set>
                                  </p:childTnLst>
                                </p:cTn>
                              </p:par>
                            </p:childTnLst>
                          </p:cTn>
                        </p:par>
                        <p:par>
                          <p:cTn id="37" fill="hold">
                            <p:stCondLst>
                              <p:cond delay="0"/>
                            </p:stCondLst>
                            <p:childTnLst>
                              <p:par>
                                <p:cTn id="38" nodeType="afterEffect" fill="hold" presetClass="entr" presetID="1">
                                  <p:stCondLst>
                                    <p:cond delay="0"/>
                                  </p:stCondLst>
                                  <p:childTnLst>
                                    <p:set>
                                      <p:cBhvr>
                                        <p:cTn id="39" dur="1" fill="hold">
                                          <p:stCondLst>
                                            <p:cond delay="0"/>
                                          </p:stCondLst>
                                        </p:cTn>
                                        <p:tgtEl>
                                          <p:spTgt spid="35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nodeType="clickEffect" fill="hold" presetClass="exit" presetID="1">
                                  <p:stCondLst>
                                    <p:cond delay="0"/>
                                  </p:stCondLst>
                                  <p:childTnLst>
                                    <p:set>
                                      <p:cBhvr>
                                        <p:cTn id="43" dur="1" fill="hold">
                                          <p:stCondLst>
                                            <p:cond delay="0"/>
                                          </p:stCondLst>
                                        </p:cTn>
                                        <p:tgtEl>
                                          <p:spTgt spid="352"/>
                                        </p:tgtEl>
                                        <p:attrNameLst>
                                          <p:attrName>style.visibility</p:attrName>
                                        </p:attrNameLst>
                                      </p:cBhvr>
                                      <p:to>
                                        <p:strVal val="hidden"/>
                                      </p:to>
                                    </p:set>
                                  </p:childTnLst>
                                </p:cTn>
                              </p:par>
                            </p:childTnLst>
                          </p:cTn>
                        </p:par>
                        <p:par>
                          <p:cTn id="44" fill="hold">
                            <p:stCondLst>
                              <p:cond delay="0"/>
                            </p:stCondLst>
                            <p:childTnLst>
                              <p:par>
                                <p:cTn id="45" nodeType="afterEffect" fill="hold" presetClass="entr" presetID="1">
                                  <p:stCondLst>
                                    <p:cond delay="0"/>
                                  </p:stCondLst>
                                  <p:childTnLst>
                                    <p:set>
                                      <p:cBhvr>
                                        <p:cTn id="46" dur="1" fill="hold">
                                          <p:stCondLst>
                                            <p:cond delay="0"/>
                                          </p:stCondLst>
                                        </p:cTn>
                                        <p:tgtEl>
                                          <p:spTgt spid="35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nodeType="clickEffect" fill="hold" presetClass="exit" presetID="1">
                                  <p:stCondLst>
                                    <p:cond delay="0"/>
                                  </p:stCondLst>
                                  <p:childTnLst>
                                    <p:set>
                                      <p:cBhvr>
                                        <p:cTn id="50" dur="1" fill="hold">
                                          <p:stCondLst>
                                            <p:cond delay="0"/>
                                          </p:stCondLst>
                                        </p:cTn>
                                        <p:tgtEl>
                                          <p:spTgt spid="355"/>
                                        </p:tgtEl>
                                        <p:attrNameLst>
                                          <p:attrName>style.visibility</p:attrName>
                                        </p:attrNameLst>
                                      </p:cBhvr>
                                      <p:to>
                                        <p:strVal val="hidden"/>
                                      </p:to>
                                    </p:set>
                                  </p:childTnLst>
                                </p:cTn>
                              </p:par>
                            </p:childTnLst>
                          </p:cTn>
                        </p:par>
                        <p:par>
                          <p:cTn id="51" fill="hold">
                            <p:stCondLst>
                              <p:cond delay="0"/>
                            </p:stCondLst>
                            <p:childTnLst>
                              <p:par>
                                <p:cTn id="52" nodeType="afterEffect" fill="hold" presetClass="entr" presetID="1">
                                  <p:stCondLst>
                                    <p:cond delay="0"/>
                                  </p:stCondLst>
                                  <p:childTnLst>
                                    <p:set>
                                      <p:cBhvr>
                                        <p:cTn id="53" dur="1" fill="hold">
                                          <p:stCondLst>
                                            <p:cond delay="0"/>
                                          </p:stCondLst>
                                        </p:cTn>
                                        <p:tgtEl>
                                          <p:spTgt spid="350"/>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nodeType="clickEffect" fill="hold" presetClass="exit" presetID="1">
                                  <p:stCondLst>
                                    <p:cond delay="0"/>
                                  </p:stCondLst>
                                  <p:childTnLst>
                                    <p:set>
                                      <p:cBhvr>
                                        <p:cTn id="57" dur="1" fill="hold">
                                          <p:stCondLst>
                                            <p:cond delay="0"/>
                                          </p:stCondLst>
                                        </p:cTn>
                                        <p:tgtEl>
                                          <p:spTgt spid="350"/>
                                        </p:tgtEl>
                                        <p:attrNameLst>
                                          <p:attrName>style.visibility</p:attrName>
                                        </p:attrNameLst>
                                      </p:cBhvr>
                                      <p:to>
                                        <p:strVal val="hidden"/>
                                      </p:to>
                                    </p:set>
                                  </p:childTnLst>
                                </p:cTn>
                              </p:par>
                              <p:par>
                                <p:cTn id="58" nodeType="withEffect" fill="hold" presetClass="entr" presetID="1">
                                  <p:stCondLst>
                                    <p:cond delay="0"/>
                                  </p:stCondLst>
                                  <p:childTnLst>
                                    <p:set>
                                      <p:cBhvr>
                                        <p:cTn id="59" dur="1" fill="hold">
                                          <p:stCondLst>
                                            <p:cond delay="0"/>
                                          </p:stCondLst>
                                        </p:cTn>
                                        <p:tgtEl>
                                          <p:spTgt spid="3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83"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gn="ctr">
              <a:buNone/>
            </a:pPr>
            <a:endParaRPr b="0" lang="en-US" sz="4400" spc="-1" strike="noStrike">
              <a:latin typeface="Arial"/>
            </a:endParaRPr>
          </a:p>
        </p:txBody>
      </p:sp>
      <p:sp>
        <p:nvSpPr>
          <p:cNvPr id="384" name="PlaceHolder 2"/>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385" name="Picture 3" descr=""/>
          <p:cNvPicPr/>
          <p:nvPr/>
        </p:nvPicPr>
        <p:blipFill>
          <a:blip r:embed="rId1"/>
          <a:stretch/>
        </p:blipFill>
        <p:spPr>
          <a:xfrm>
            <a:off x="572400" y="0"/>
            <a:ext cx="11045880" cy="6856560"/>
          </a:xfrm>
          <a:prstGeom prst="rect">
            <a:avLst/>
          </a:prstGeom>
          <a:ln w="0">
            <a:noFill/>
          </a:ln>
        </p:spPr>
      </p:pic>
    </p:spTree>
  </p:cSld>
  <mc:AlternateContent>
    <mc:Choice Requires="p14">
      <p:transition spd="slow" p14:dur="2000"/>
    </mc:Choice>
    <mc:Fallback>
      <p:transition spd="slow"/>
    </mc:Fallback>
  </mc:AlternateContent>
</p:sld>
</file>

<file path=ppt/slides/slide1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86" name="" descr=""/>
          <p:cNvPicPr/>
          <p:nvPr/>
        </p:nvPicPr>
        <p:blipFill>
          <a:blip r:embed="rId1"/>
          <a:stretch/>
        </p:blipFill>
        <p:spPr>
          <a:xfrm>
            <a:off x="1143000" y="9000"/>
            <a:ext cx="10057320" cy="6513120"/>
          </a:xfrm>
          <a:prstGeom prst="rect">
            <a:avLst/>
          </a:prstGeom>
          <a:ln w="0">
            <a:noFill/>
          </a:ln>
        </p:spPr>
      </p:pic>
      <p:sp>
        <p:nvSpPr>
          <p:cNvPr id="387" name="PlaceHolder 1"/>
          <p:cNvSpPr>
            <a:spLocks noGrp="1"/>
          </p:cNvSpPr>
          <p:nvPr>
            <p:ph type="title"/>
          </p:nvPr>
        </p:nvSpPr>
        <p:spPr>
          <a:xfrm>
            <a:off x="34200" y="87120"/>
            <a:ext cx="5625720" cy="406080"/>
          </a:xfrm>
          <a:prstGeom prst="rect">
            <a:avLst/>
          </a:prstGeom>
          <a:noFill/>
          <a:ln w="0">
            <a:noFill/>
          </a:ln>
        </p:spPr>
        <p:txBody>
          <a:bodyPr lIns="90000" rIns="90000" tIns="45000" bIns="45000" anchor="ctr">
            <a:normAutofit fontScale="84000"/>
          </a:bodyPr>
          <a:p>
            <a:pPr>
              <a:lnSpc>
                <a:spcPct val="90000"/>
              </a:lnSpc>
              <a:buNone/>
            </a:pPr>
            <a:r>
              <a:rPr b="1" lang="en-US" sz="1400" spc="-1" strike="noStrike">
                <a:solidFill>
                  <a:srgbClr val="2e75b6"/>
                </a:solidFill>
                <a:latin typeface="Calibri Light"/>
              </a:rPr>
              <a:t>https://www.art-sciencefactory.com/complexity-map_feb09.html</a:t>
            </a:r>
            <a:endParaRPr b="0" lang="en-US" sz="1400" spc="-1" strike="noStrike">
              <a:latin typeface="Arial"/>
            </a:endParaRPr>
          </a:p>
        </p:txBody>
      </p:sp>
      <p:grpSp>
        <p:nvGrpSpPr>
          <p:cNvPr id="388" name="Group 54"/>
          <p:cNvGrpSpPr/>
          <p:nvPr/>
        </p:nvGrpSpPr>
        <p:grpSpPr>
          <a:xfrm>
            <a:off x="-65520" y="6438240"/>
            <a:ext cx="12140280" cy="418320"/>
            <a:chOff x="-65520" y="6438240"/>
            <a:chExt cx="12140280" cy="418320"/>
          </a:xfrm>
        </p:grpSpPr>
        <p:pic>
          <p:nvPicPr>
            <p:cNvPr id="389" name="Graphic 55" descr="Gold bars"/>
            <p:cNvPicPr/>
            <p:nvPr/>
          </p:nvPicPr>
          <p:blipFill>
            <a:blip r:embed="rId2"/>
            <a:stretch/>
          </p:blipFill>
          <p:spPr>
            <a:xfrm>
              <a:off x="10895760" y="6492240"/>
              <a:ext cx="358560" cy="310320"/>
            </a:xfrm>
            <a:prstGeom prst="rect">
              <a:avLst/>
            </a:prstGeom>
            <a:ln w="0">
              <a:noFill/>
            </a:ln>
          </p:spPr>
        </p:pic>
        <p:sp>
          <p:nvSpPr>
            <p:cNvPr id="390"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391" name="Graphic 57" descr="Robot"/>
            <p:cNvPicPr/>
            <p:nvPr/>
          </p:nvPicPr>
          <p:blipFill>
            <a:blip r:embed="rId3"/>
            <a:stretch/>
          </p:blipFill>
          <p:spPr>
            <a:xfrm>
              <a:off x="7903440" y="6492240"/>
              <a:ext cx="358560" cy="310320"/>
            </a:xfrm>
            <a:prstGeom prst="rect">
              <a:avLst/>
            </a:prstGeom>
            <a:ln w="0">
              <a:noFill/>
            </a:ln>
          </p:spPr>
        </p:pic>
        <p:sp>
          <p:nvSpPr>
            <p:cNvPr id="392"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393" name="Graphic 59" descr="Brain"/>
            <p:cNvPicPr/>
            <p:nvPr/>
          </p:nvPicPr>
          <p:blipFill>
            <a:blip r:embed="rId4"/>
            <a:stretch/>
          </p:blipFill>
          <p:spPr>
            <a:xfrm>
              <a:off x="10043640" y="6492240"/>
              <a:ext cx="358560" cy="310320"/>
            </a:xfrm>
            <a:prstGeom prst="rect">
              <a:avLst/>
            </a:prstGeom>
            <a:ln w="0">
              <a:noFill/>
            </a:ln>
          </p:spPr>
        </p:pic>
        <p:sp>
          <p:nvSpPr>
            <p:cNvPr id="394"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395" name="Graphic 61" descr="Network diagram"/>
            <p:cNvPicPr/>
            <p:nvPr/>
          </p:nvPicPr>
          <p:blipFill>
            <a:blip r:embed="rId5"/>
            <a:stretch/>
          </p:blipFill>
          <p:spPr>
            <a:xfrm>
              <a:off x="9350280" y="6492240"/>
              <a:ext cx="358560" cy="310320"/>
            </a:xfrm>
            <a:prstGeom prst="rect">
              <a:avLst/>
            </a:prstGeom>
            <a:ln w="0">
              <a:noFill/>
            </a:ln>
          </p:spPr>
        </p:pic>
        <p:sp>
          <p:nvSpPr>
            <p:cNvPr id="396"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397" name="Graphic 63" descr="Bubbles"/>
            <p:cNvPicPr/>
            <p:nvPr/>
          </p:nvPicPr>
          <p:blipFill>
            <a:blip r:embed="rId6"/>
            <a:stretch/>
          </p:blipFill>
          <p:spPr>
            <a:xfrm>
              <a:off x="6539040" y="6492240"/>
              <a:ext cx="358560" cy="310320"/>
            </a:xfrm>
            <a:prstGeom prst="rect">
              <a:avLst/>
            </a:prstGeom>
            <a:ln w="0">
              <a:noFill/>
            </a:ln>
          </p:spPr>
        </p:pic>
        <p:sp>
          <p:nvSpPr>
            <p:cNvPr id="398"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399" name="Graphic 65" descr="Head with gears"/>
            <p:cNvPicPr/>
            <p:nvPr/>
          </p:nvPicPr>
          <p:blipFill>
            <a:blip r:embed="rId7"/>
            <a:stretch/>
          </p:blipFill>
          <p:spPr>
            <a:xfrm>
              <a:off x="5470560" y="6492240"/>
              <a:ext cx="358560" cy="310320"/>
            </a:xfrm>
            <a:prstGeom prst="rect">
              <a:avLst/>
            </a:prstGeom>
            <a:ln w="0">
              <a:noFill/>
            </a:ln>
          </p:spPr>
        </p:pic>
        <p:sp>
          <p:nvSpPr>
            <p:cNvPr id="400"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401" name="Graphic 67" descr="Rocket"/>
            <p:cNvPicPr/>
            <p:nvPr/>
          </p:nvPicPr>
          <p:blipFill>
            <a:blip r:embed="rId8"/>
            <a:stretch/>
          </p:blipFill>
          <p:spPr>
            <a:xfrm>
              <a:off x="4465800" y="6492240"/>
              <a:ext cx="358560" cy="310320"/>
            </a:xfrm>
            <a:prstGeom prst="rect">
              <a:avLst/>
            </a:prstGeom>
            <a:ln w="0">
              <a:noFill/>
            </a:ln>
          </p:spPr>
        </p:pic>
        <p:sp>
          <p:nvSpPr>
            <p:cNvPr id="402"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403" name="Graphic 69" descr="Transfer"/>
            <p:cNvPicPr/>
            <p:nvPr/>
          </p:nvPicPr>
          <p:blipFill>
            <a:blip r:embed="rId9"/>
            <a:stretch/>
          </p:blipFill>
          <p:spPr>
            <a:xfrm>
              <a:off x="3169800" y="6492240"/>
              <a:ext cx="358560" cy="310320"/>
            </a:xfrm>
            <a:prstGeom prst="rect">
              <a:avLst/>
            </a:prstGeom>
            <a:ln w="0">
              <a:noFill/>
            </a:ln>
          </p:spPr>
        </p:pic>
        <p:sp>
          <p:nvSpPr>
            <p:cNvPr id="404"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bfbfbf"/>
                  </a:solidFill>
                  <a:latin typeface="Calibri"/>
                  <a:ea typeface="DejaVu Sans"/>
                </a:rPr>
                <a:t>feedback</a:t>
              </a:r>
              <a:endParaRPr b="0" lang="en-US" sz="1600" spc="-1" strike="noStrike">
                <a:latin typeface="Arial"/>
              </a:endParaRPr>
            </a:p>
          </p:txBody>
        </p:sp>
        <p:pic>
          <p:nvPicPr>
            <p:cNvPr id="405" name="Graphic 71" descr="Upward trend"/>
            <p:cNvPicPr/>
            <p:nvPr/>
          </p:nvPicPr>
          <p:blipFill>
            <a:blip r:embed="rId10"/>
            <a:stretch/>
          </p:blipFill>
          <p:spPr>
            <a:xfrm>
              <a:off x="2020680" y="6492240"/>
              <a:ext cx="358560" cy="310320"/>
            </a:xfrm>
            <a:prstGeom prst="rect">
              <a:avLst/>
            </a:prstGeom>
            <a:ln w="0">
              <a:noFill/>
            </a:ln>
          </p:spPr>
        </p:pic>
        <p:sp>
          <p:nvSpPr>
            <p:cNvPr id="406"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bfbfbf"/>
                  </a:solidFill>
                  <a:latin typeface="Calibri"/>
                  <a:ea typeface="DejaVu Sans"/>
                </a:rPr>
                <a:t>sim_model</a:t>
              </a:r>
              <a:endParaRPr b="0" lang="en-US" sz="1600" spc="-1" strike="noStrike">
                <a:latin typeface="Arial"/>
              </a:endParaRPr>
            </a:p>
          </p:txBody>
        </p:sp>
        <p:pic>
          <p:nvPicPr>
            <p:cNvPr id="407" name="Graphic 73" descr="Maze"/>
            <p:cNvPicPr/>
            <p:nvPr/>
          </p:nvPicPr>
          <p:blipFill>
            <a:blip r:embed="rId11"/>
            <a:stretch/>
          </p:blipFill>
          <p:spPr>
            <a:xfrm>
              <a:off x="731520" y="6492240"/>
              <a:ext cx="358560" cy="310320"/>
            </a:xfrm>
            <a:prstGeom prst="rect">
              <a:avLst/>
            </a:prstGeom>
            <a:ln w="0">
              <a:noFill/>
            </a:ln>
          </p:spPr>
        </p:pic>
        <p:sp>
          <p:nvSpPr>
            <p:cNvPr id="408"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409" name="Graphic 18"/>
            <p:cNvGrpSpPr/>
            <p:nvPr/>
          </p:nvGrpSpPr>
          <p:grpSpPr>
            <a:xfrm>
              <a:off x="11748240" y="6540840"/>
              <a:ext cx="326520" cy="213120"/>
              <a:chOff x="11748240" y="6540840"/>
              <a:chExt cx="326520" cy="213120"/>
            </a:xfrm>
          </p:grpSpPr>
          <p:sp>
            <p:nvSpPr>
              <p:cNvPr id="410" name="Freeform: Shape 77"/>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411" name="Freeform: Shape 78"/>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412"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296" name="Picture 19" descr=""/>
          <p:cNvPicPr/>
          <p:nvPr/>
        </p:nvPicPr>
        <p:blipFill>
          <a:blip r:embed="rId1"/>
          <a:stretch/>
        </p:blipFill>
        <p:spPr>
          <a:xfrm>
            <a:off x="1600200" y="436320"/>
            <a:ext cx="8686080" cy="5955480"/>
          </a:xfrm>
          <a:prstGeom prst="rect">
            <a:avLst/>
          </a:prstGeom>
          <a:ln w="0">
            <a:noFill/>
          </a:ln>
        </p:spPr>
      </p:pic>
    </p:spTree>
  </p:cSld>
  <mc:AlternateContent>
    <mc:Choice Requires="p14">
      <p:transition spd="slow" p14:dur="2000"/>
    </mc:Choice>
    <mc:Fallback>
      <p:transition spd="slow"/>
    </mc:Fallback>
  </mc:AlternateContent>
</p:sld>
</file>

<file path=ppt/slides/slide2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13" name="Content Placeholder 4"/>
          <p:cNvSpPr/>
          <p:nvPr/>
        </p:nvSpPr>
        <p:spPr>
          <a:xfrm>
            <a:off x="7241760" y="-52920"/>
            <a:ext cx="4971600" cy="68335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sp>
        <p:nvSpPr>
          <p:cNvPr id="414" name="Content Placeholder 4"/>
          <p:cNvSpPr/>
          <p:nvPr/>
        </p:nvSpPr>
        <p:spPr>
          <a:xfrm>
            <a:off x="7106400" y="0"/>
            <a:ext cx="5083920" cy="68335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2"/>
            <a:srcRect/>
            <a:stretch/>
          </a:blipFill>
          <a:ln w="0">
            <a:noFill/>
          </a:ln>
        </p:spPr>
        <p:style>
          <a:lnRef idx="0"/>
          <a:fillRef idx="0"/>
          <a:effectRef idx="0"/>
          <a:fontRef idx="minor"/>
        </p:style>
      </p:sp>
      <p:sp>
        <p:nvSpPr>
          <p:cNvPr id="415" name="PlaceHolder 1"/>
          <p:cNvSpPr>
            <a:spLocks noGrp="1"/>
          </p:cNvSpPr>
          <p:nvPr>
            <p:ph type="title"/>
          </p:nvPr>
        </p:nvSpPr>
        <p:spPr>
          <a:xfrm>
            <a:off x="284400" y="365040"/>
            <a:ext cx="5739120" cy="2458080"/>
          </a:xfrm>
          <a:prstGeom prst="rect">
            <a:avLst/>
          </a:prstGeom>
          <a:noFill/>
          <a:ln w="0">
            <a:noFill/>
          </a:ln>
        </p:spPr>
        <p:txBody>
          <a:bodyPr lIns="90000" rIns="90000" tIns="45000" bIns="45000" anchor="t">
            <a:normAutofit/>
          </a:bodyPr>
          <a:p>
            <a:pPr>
              <a:lnSpc>
                <a:spcPct val="90000"/>
              </a:lnSpc>
              <a:buNone/>
            </a:pPr>
            <a:r>
              <a:rPr b="1" lang="en-US" sz="3200" spc="-1" strike="noStrike">
                <a:solidFill>
                  <a:srgbClr val="000000"/>
                </a:solidFill>
                <a:latin typeface="Calibri Light"/>
              </a:rPr>
              <a:t>Standing on the shoulders of giants</a:t>
            </a:r>
            <a:br>
              <a:rPr sz="3200"/>
            </a:br>
            <a:r>
              <a:rPr b="0" i="1" lang="en-US" sz="3200" spc="-1" strike="noStrike">
                <a:solidFill>
                  <a:srgbClr val="000000"/>
                </a:solidFill>
                <a:latin typeface="Calibri Light"/>
              </a:rPr>
              <a:t>N</a:t>
            </a:r>
            <a:r>
              <a:rPr b="0" i="1" lang="la-VA" sz="3200" spc="-1" strike="noStrike">
                <a:solidFill>
                  <a:srgbClr val="000000"/>
                </a:solidFill>
                <a:latin typeface="Calibri Light"/>
              </a:rPr>
              <a:t>anos gigantum humeris insidentes</a:t>
            </a:r>
            <a:endParaRPr b="0" lang="en-US" sz="3200" spc="-1" strike="noStrike">
              <a:latin typeface="Arial"/>
            </a:endParaRPr>
          </a:p>
        </p:txBody>
      </p:sp>
      <p:sp>
        <p:nvSpPr>
          <p:cNvPr id="416" name="TextBox 16"/>
          <p:cNvSpPr/>
          <p:nvPr/>
        </p:nvSpPr>
        <p:spPr>
          <a:xfrm>
            <a:off x="328680" y="2059920"/>
            <a:ext cx="5730840" cy="15498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en-US" sz="1600" spc="-1" strike="noStrike">
                <a:solidFill>
                  <a:srgbClr val="000000"/>
                </a:solidFill>
                <a:latin typeface="Calibri"/>
                <a:ea typeface="DejaVu Sans"/>
              </a:rPr>
              <a:t>"What Descartes did was a good step. You have added much several ways, and especially in taking the colors of thin plates into philosophical consideration. If I have seen a little further, it is by standing on the shoulders of Giants."  </a:t>
            </a:r>
            <a:r>
              <a:rPr b="0" lang="en-US" sz="1600" spc="-1" strike="noStrike">
                <a:solidFill>
                  <a:srgbClr val="000000"/>
                </a:solidFill>
                <a:latin typeface="Calibri"/>
                <a:ea typeface="DejaVu Sans"/>
              </a:rPr>
              <a:t>(Newton, Isaac. 1675, “Letter from Sir Isaac Newton to Robert Hooke“)</a:t>
            </a:r>
            <a:endParaRPr b="0" lang="en-US" sz="1600" spc="-1" strike="noStrike">
              <a:latin typeface="Arial"/>
            </a:endParaRPr>
          </a:p>
        </p:txBody>
      </p:sp>
      <p:sp>
        <p:nvSpPr>
          <p:cNvPr id="417" name="TextBox 17"/>
          <p:cNvSpPr/>
          <p:nvPr/>
        </p:nvSpPr>
        <p:spPr>
          <a:xfrm>
            <a:off x="228600" y="5160960"/>
            <a:ext cx="5730840" cy="81972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600" spc="-1" strike="noStrike">
                <a:solidFill>
                  <a:srgbClr val="000000"/>
                </a:solidFill>
                <a:latin typeface="Calibri"/>
                <a:ea typeface="DejaVu Sans"/>
              </a:rPr>
              <a:t>Greek mythology: the blind giant Orion carried his servant Cedalion on his shoulders to act as the giant's eyes.</a:t>
            </a:r>
            <a:endParaRPr b="0" lang="en-US" sz="1600" spc="-1" strike="noStrike">
              <a:latin typeface="Arial"/>
            </a:endParaRPr>
          </a:p>
        </p:txBody>
      </p:sp>
      <p:sp>
        <p:nvSpPr>
          <p:cNvPr id="418" name="TextBox 18"/>
          <p:cNvSpPr/>
          <p:nvPr/>
        </p:nvSpPr>
        <p:spPr>
          <a:xfrm>
            <a:off x="303840" y="3610440"/>
            <a:ext cx="5730840" cy="154980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i="1" lang="en-US" sz="1600" spc="-1" strike="noStrike">
                <a:solidFill>
                  <a:srgbClr val="000000"/>
                </a:solidFill>
                <a:latin typeface="Calibri"/>
                <a:ea typeface="DejaVu Sans"/>
              </a:rPr>
              <a:t>“</a:t>
            </a:r>
            <a:r>
              <a:rPr b="0" i="1" lang="en-US" sz="1600" spc="-1" strike="noStrike">
                <a:solidFill>
                  <a:srgbClr val="000000"/>
                </a:solidFill>
                <a:latin typeface="Calibri"/>
                <a:ea typeface="DejaVu Sans"/>
              </a:rPr>
              <a:t>We are like dwarfs sitting on the shoulders of giants. We see more, and things that are more distant, than they did, not because our sight is superior or because we are taller than they, but because they raise us up, and by their great stature add to ours.“ </a:t>
            </a:r>
            <a:r>
              <a:rPr b="0" lang="en-US" sz="1600" spc="-1" strike="noStrike">
                <a:solidFill>
                  <a:srgbClr val="000000"/>
                </a:solidFill>
                <a:latin typeface="Calibri"/>
                <a:ea typeface="DejaVu Sans"/>
              </a:rPr>
              <a:t>(John of Salisbury, 1159, Metalogicon)</a:t>
            </a:r>
            <a:endParaRPr b="0" lang="en-US" sz="1600" spc="-1" strike="noStrike">
              <a:latin typeface="Arial"/>
            </a:endParaRPr>
          </a:p>
        </p:txBody>
      </p:sp>
      <p:sp>
        <p:nvSpPr>
          <p:cNvPr id="419" name="Content Placeholder 4"/>
          <p:cNvSpPr/>
          <p:nvPr/>
        </p:nvSpPr>
        <p:spPr>
          <a:xfrm>
            <a:off x="6829200" y="0"/>
            <a:ext cx="5384160" cy="68335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3"/>
            <a:srcRect/>
            <a:stretch/>
          </a:blipFill>
          <a:ln w="0">
            <a:noFill/>
          </a:ln>
        </p:spPr>
        <p:style>
          <a:lnRef idx="0"/>
          <a:fillRef idx="0"/>
          <a:effectRef idx="0"/>
          <a:fontRef idx="minor"/>
        </p:style>
      </p:sp>
    </p:spTree>
  </p:cSld>
  <mc:AlternateContent>
    <mc:Choice Requires="p14">
      <p:transition spd="slow" p14:dur="2000"/>
    </mc:Choice>
    <mc:Fallback>
      <p:transition spd="slow"/>
    </mc:Fallback>
  </mc:AlternateContent>
  <p:timing>
    <p:tnLst>
      <p:par>
        <p:cTn id="60" dur="indefinite" restart="never" nodeType="tmRoot">
          <p:childTnLst>
            <p:seq>
              <p:cTn id="61" dur="indefinite" nodeType="mainSeq">
                <p:childTnLst>
                  <p:par>
                    <p:cTn id="62" fill="hold">
                      <p:stCondLst>
                        <p:cond delay="indefinite"/>
                      </p:stCondLst>
                      <p:childTnLst>
                        <p:par>
                          <p:cTn id="63" fill="hold">
                            <p:stCondLst>
                              <p:cond delay="0"/>
                            </p:stCondLst>
                            <p:childTnLst>
                              <p:par>
                                <p:cTn id="64" nodeType="clickEffect" fill="hold" presetClass="entr" presetID="1">
                                  <p:stCondLst>
                                    <p:cond delay="0"/>
                                  </p:stCondLst>
                                  <p:childTnLst>
                                    <p:set>
                                      <p:cBhvr>
                                        <p:cTn id="65" dur="1" fill="hold">
                                          <p:stCondLst>
                                            <p:cond delay="0"/>
                                          </p:stCondLst>
                                        </p:cTn>
                                        <p:tgtEl>
                                          <p:spTgt spid="418"/>
                                        </p:tgtEl>
                                        <p:attrNameLst>
                                          <p:attrName>style.visibility</p:attrName>
                                        </p:attrNameLst>
                                      </p:cBhvr>
                                      <p:to>
                                        <p:strVal val="visible"/>
                                      </p:to>
                                    </p:set>
                                  </p:childTnLst>
                                </p:cTn>
                              </p:par>
                              <p:par>
                                <p:cTn id="66" nodeType="withEffect" fill="hold" presetClass="entr" presetID="2" presetSubtype="2">
                                  <p:stCondLst>
                                    <p:cond delay="0"/>
                                  </p:stCondLst>
                                  <p:childTnLst>
                                    <p:set>
                                      <p:cBhvr>
                                        <p:cTn id="67" dur="1" fill="hold">
                                          <p:stCondLst>
                                            <p:cond delay="0"/>
                                          </p:stCondLst>
                                        </p:cTn>
                                        <p:tgtEl>
                                          <p:spTgt spid="414"/>
                                        </p:tgtEl>
                                        <p:attrNameLst>
                                          <p:attrName>style.visibility</p:attrName>
                                        </p:attrNameLst>
                                      </p:cBhvr>
                                      <p:to>
                                        <p:strVal val="visible"/>
                                      </p:to>
                                    </p:set>
                                    <p:anim calcmode="lin" valueType="num">
                                      <p:cBhvr additive="repl">
                                        <p:cTn id="68" dur="500" fill="hold"/>
                                        <p:tgtEl>
                                          <p:spTgt spid="414"/>
                                        </p:tgtEl>
                                        <p:attrNameLst>
                                          <p:attrName>ppt_x</p:attrName>
                                        </p:attrNameLst>
                                      </p:cBhvr>
                                      <p:tavLst>
                                        <p:tav tm="0">
                                          <p:val>
                                            <p:strVal val="1+#ppt_w/2"/>
                                          </p:val>
                                        </p:tav>
                                        <p:tav tm="100000">
                                          <p:val>
                                            <p:strVal val="#ppt_x"/>
                                          </p:val>
                                        </p:tav>
                                      </p:tavLst>
                                    </p:anim>
                                    <p:anim calcmode="lin" valueType="num">
                                      <p:cBhvr additive="repl">
                                        <p:cTn id="69" dur="500" fill="hold"/>
                                        <p:tgtEl>
                                          <p:spTgt spid="414"/>
                                        </p:tgtEl>
                                        <p:attrNameLst>
                                          <p:attrName>ppt_y</p:attrName>
                                        </p:attrNameLst>
                                      </p:cBhvr>
                                      <p:tavLst>
                                        <p:tav tm="0">
                                          <p:val>
                                            <p:strVal val="#ppt_y"/>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nodeType="clickEffect" fill="hold" presetClass="entr" presetID="1">
                                  <p:stCondLst>
                                    <p:cond delay="0"/>
                                  </p:stCondLst>
                                  <p:childTnLst>
                                    <p:set>
                                      <p:cBhvr>
                                        <p:cTn id="73" dur="1" fill="hold">
                                          <p:stCondLst>
                                            <p:cond delay="0"/>
                                          </p:stCondLst>
                                        </p:cTn>
                                        <p:tgtEl>
                                          <p:spTgt spid="417"/>
                                        </p:tgtEl>
                                        <p:attrNameLst>
                                          <p:attrName>style.visibility</p:attrName>
                                        </p:attrNameLst>
                                      </p:cBhvr>
                                      <p:to>
                                        <p:strVal val="visible"/>
                                      </p:to>
                                    </p:set>
                                  </p:childTnLst>
                                </p:cTn>
                              </p:par>
                              <p:par>
                                <p:cTn id="74" nodeType="withEffect" fill="hold" presetClass="entr" presetID="2" presetSubtype="2">
                                  <p:stCondLst>
                                    <p:cond delay="0"/>
                                  </p:stCondLst>
                                  <p:childTnLst>
                                    <p:set>
                                      <p:cBhvr>
                                        <p:cTn id="75" dur="1" fill="hold">
                                          <p:stCondLst>
                                            <p:cond delay="0"/>
                                          </p:stCondLst>
                                        </p:cTn>
                                        <p:tgtEl>
                                          <p:spTgt spid="419"/>
                                        </p:tgtEl>
                                        <p:attrNameLst>
                                          <p:attrName>style.visibility</p:attrName>
                                        </p:attrNameLst>
                                      </p:cBhvr>
                                      <p:to>
                                        <p:strVal val="visible"/>
                                      </p:to>
                                    </p:set>
                                    <p:anim calcmode="lin" valueType="num">
                                      <p:cBhvr additive="repl">
                                        <p:cTn id="76" dur="500" fill="hold"/>
                                        <p:tgtEl>
                                          <p:spTgt spid="419"/>
                                        </p:tgtEl>
                                        <p:attrNameLst>
                                          <p:attrName>ppt_x</p:attrName>
                                        </p:attrNameLst>
                                      </p:cBhvr>
                                      <p:tavLst>
                                        <p:tav tm="0">
                                          <p:val>
                                            <p:strVal val="1+#ppt_w/2"/>
                                          </p:val>
                                        </p:tav>
                                        <p:tav tm="100000">
                                          <p:val>
                                            <p:strVal val="#ppt_x"/>
                                          </p:val>
                                        </p:tav>
                                      </p:tavLst>
                                    </p:anim>
                                    <p:anim calcmode="lin" valueType="num">
                                      <p:cBhvr additive="repl">
                                        <p:cTn id="77" dur="500" fill="hold"/>
                                        <p:tgtEl>
                                          <p:spTgt spid="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20"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Phases</a:t>
            </a:r>
            <a:endParaRPr b="0" lang="en-US" sz="4400" spc="-1" strike="noStrike">
              <a:latin typeface="Arial"/>
            </a:endParaRPr>
          </a:p>
        </p:txBody>
      </p:sp>
      <p:sp>
        <p:nvSpPr>
          <p:cNvPr id="421" name="PlaceHolder 2"/>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pPr marL="228600" indent="-228600">
              <a:lnSpc>
                <a:spcPct val="90000"/>
              </a:lnSpc>
              <a:spcBef>
                <a:spcPts val="1001"/>
              </a:spcBef>
              <a:buClr>
                <a:srgbClr val="000000"/>
              </a:buClr>
              <a:buFont typeface="Arial"/>
              <a:buChar char="•"/>
            </a:pPr>
            <a:r>
              <a:rPr b="0" lang="en-US" sz="2800" spc="-1" strike="noStrike">
                <a:solidFill>
                  <a:srgbClr val="000000"/>
                </a:solidFill>
                <a:latin typeface="Calibri"/>
              </a:rPr>
              <a:t>Imitation (through art)</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Calibri"/>
              </a:rPr>
              <a:t>Analytical parametric methods (solving hard problems)</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Calibri"/>
              </a:rPr>
              <a:t>Iterative computation methods for state search</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Calibri"/>
              </a:rPr>
              <a:t>Adaptive computation methods</a:t>
            </a:r>
            <a:endParaRPr b="0" lang="en-US" sz="2800" spc="-1" strike="noStrike">
              <a:latin typeface="Arial"/>
            </a:endParaRPr>
          </a:p>
          <a:p>
            <a:pPr>
              <a:lnSpc>
                <a:spcPct val="90000"/>
              </a:lnSpc>
              <a:spcBef>
                <a:spcPts val="1001"/>
              </a:spcBef>
              <a:buNone/>
            </a:pP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2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22" name="" descr=""/>
          <p:cNvPicPr/>
          <p:nvPr/>
        </p:nvPicPr>
        <p:blipFill>
          <a:blip r:embed="rId1"/>
          <a:stretch/>
        </p:blipFill>
        <p:spPr>
          <a:xfrm>
            <a:off x="2250000" y="4800600"/>
            <a:ext cx="2856960" cy="2856960"/>
          </a:xfrm>
          <a:prstGeom prst="rect">
            <a:avLst/>
          </a:prstGeom>
          <a:ln w="0">
            <a:noFill/>
          </a:ln>
        </p:spPr>
      </p:pic>
      <p:sp>
        <p:nvSpPr>
          <p:cNvPr id="423" name="PlaceHolder 1"/>
          <p:cNvSpPr>
            <a:spLocks noGrp="1"/>
          </p:cNvSpPr>
          <p:nvPr>
            <p:ph type="title"/>
          </p:nvPr>
        </p:nvSpPr>
        <p:spPr>
          <a:xfrm>
            <a:off x="119160" y="63360"/>
            <a:ext cx="6865920" cy="903240"/>
          </a:xfrm>
          <a:prstGeom prst="rect">
            <a:avLst/>
          </a:prstGeom>
          <a:noFill/>
          <a:ln w="0">
            <a:noFill/>
          </a:ln>
        </p:spPr>
        <p:txBody>
          <a:bodyPr lIns="90000" rIns="90000" tIns="45000" bIns="45000" anchor="ctr">
            <a:normAutofit/>
          </a:bodyPr>
          <a:p>
            <a:pPr>
              <a:lnSpc>
                <a:spcPct val="90000"/>
              </a:lnSpc>
              <a:buNone/>
            </a:pPr>
            <a:r>
              <a:rPr b="0" lang="en-US" sz="3600" spc="-1" strike="noStrike">
                <a:solidFill>
                  <a:srgbClr val="000000"/>
                </a:solidFill>
                <a:latin typeface="Calibri Light"/>
              </a:rPr>
              <a:t>Imitation / Deus Ex Machina</a:t>
            </a:r>
            <a:endParaRPr b="0" lang="en-US" sz="3600" spc="-1" strike="noStrike">
              <a:latin typeface="Arial"/>
            </a:endParaRPr>
          </a:p>
        </p:txBody>
      </p:sp>
      <p:sp>
        <p:nvSpPr>
          <p:cNvPr id="424" name="PlaceHolder 2"/>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425" name="Picture 2" descr=""/>
          <p:cNvPicPr/>
          <p:nvPr/>
        </p:nvPicPr>
        <p:blipFill>
          <a:blip r:embed="rId2"/>
          <a:stretch/>
        </p:blipFill>
        <p:spPr>
          <a:xfrm>
            <a:off x="5007960" y="0"/>
            <a:ext cx="7111080" cy="5766120"/>
          </a:xfrm>
          <a:prstGeom prst="rect">
            <a:avLst/>
          </a:prstGeom>
          <a:ln w="0">
            <a:noFill/>
          </a:ln>
        </p:spPr>
      </p:pic>
      <p:pic>
        <p:nvPicPr>
          <p:cNvPr id="426" name="Picture 4" descr="Zoltar Fortune Teller Machine at Joystix"/>
          <p:cNvPicPr/>
          <p:nvPr/>
        </p:nvPicPr>
        <p:blipFill>
          <a:blip r:embed="rId3"/>
          <a:stretch/>
        </p:blipFill>
        <p:spPr>
          <a:xfrm>
            <a:off x="-1169280" y="916920"/>
            <a:ext cx="5292360" cy="6615720"/>
          </a:xfrm>
          <a:prstGeom prst="rect">
            <a:avLst/>
          </a:prstGeom>
          <a:ln w="0">
            <a:noFill/>
          </a:ln>
        </p:spPr>
      </p:pic>
      <p:pic>
        <p:nvPicPr>
          <p:cNvPr id="427" name="Picture 10" descr="Frankenstein (Iboo Classics #60) (Hardcover) | Politics and Prose Bookstore"/>
          <p:cNvPicPr/>
          <p:nvPr/>
        </p:nvPicPr>
        <p:blipFill>
          <a:blip r:embed="rId4"/>
          <a:stretch/>
        </p:blipFill>
        <p:spPr>
          <a:xfrm>
            <a:off x="4596840" y="310680"/>
            <a:ext cx="3599640" cy="6180840"/>
          </a:xfrm>
          <a:prstGeom prst="rect">
            <a:avLst/>
          </a:prstGeom>
          <a:ln w="0">
            <a:noFill/>
          </a:ln>
        </p:spPr>
      </p:pic>
      <p:pic>
        <p:nvPicPr>
          <p:cNvPr id="428" name="Picture 6" descr=""/>
          <p:cNvPicPr/>
          <p:nvPr/>
        </p:nvPicPr>
        <p:blipFill>
          <a:blip r:embed="rId5"/>
          <a:srcRect l="21939" t="6539" r="19352" b="6539"/>
          <a:stretch/>
        </p:blipFill>
        <p:spPr>
          <a:xfrm>
            <a:off x="7520760" y="1244880"/>
            <a:ext cx="4025160" cy="5959800"/>
          </a:xfrm>
          <a:prstGeom prst="rect">
            <a:avLst/>
          </a:prstGeom>
          <a:ln w="0">
            <a:noFill/>
          </a:ln>
        </p:spPr>
      </p:pic>
      <p:pic>
        <p:nvPicPr>
          <p:cNvPr id="429" name="Picture 8" descr="Amazon.com: The Complete Metropolis [Blu-ray] : Brigitte Helm, Alfred Abel,  Gustav Fröhlich, Rudolf Klein-Rogge, Fritz Rasp, Theodor Loos, Erwin  Biswanger, Heinrich George, Fritz Alberti, Grete Berger, Olly Boeheim, Max  Dietze, Günther Rittau,"/>
          <p:cNvPicPr/>
          <p:nvPr/>
        </p:nvPicPr>
        <p:blipFill>
          <a:blip r:embed="rId6"/>
          <a:srcRect l="6560" t="18787" r="4962" b="4441"/>
          <a:stretch/>
        </p:blipFill>
        <p:spPr>
          <a:xfrm>
            <a:off x="2167560" y="1529280"/>
            <a:ext cx="4735080" cy="5263560"/>
          </a:xfrm>
          <a:prstGeom prst="rect">
            <a:avLst/>
          </a:prstGeom>
          <a:ln w="0">
            <a:noFill/>
          </a:ln>
        </p:spPr>
      </p:pic>
    </p:spTree>
  </p:cSld>
  <mc:AlternateContent>
    <mc:Choice Requires="p14">
      <p:transition spd="slow" p14:dur="2000"/>
    </mc:Choice>
    <mc:Fallback>
      <p:transition spd="slow"/>
    </mc:Fallback>
  </mc:AlternateContent>
  <p:timing>
    <p:tnLst>
      <p:par>
        <p:cTn id="78" dur="indefinite" restart="never" nodeType="tmRoot">
          <p:childTnLst>
            <p:seq>
              <p:cTn id="79" dur="indefinite" nodeType="mainSeq">
                <p:childTnLst>
                  <p:par>
                    <p:cTn id="80" fill="hold">
                      <p:stCondLst>
                        <p:cond delay="indefinite"/>
                      </p:stCondLst>
                      <p:childTnLst>
                        <p:par>
                          <p:cTn id="81" fill="hold">
                            <p:stCondLst>
                              <p:cond delay="0"/>
                            </p:stCondLst>
                            <p:childTnLst>
                              <p:par>
                                <p:cTn id="82" nodeType="clickEffect" fill="hold" presetClass="entr" presetID="1">
                                  <p:stCondLst>
                                    <p:cond delay="0"/>
                                  </p:stCondLst>
                                  <p:childTnLst>
                                    <p:set>
                                      <p:cBhvr>
                                        <p:cTn id="83" dur="1" fill="hold">
                                          <p:stCondLst>
                                            <p:cond delay="0"/>
                                          </p:stCondLst>
                                        </p:cTn>
                                        <p:tgtEl>
                                          <p:spTgt spid="425"/>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nodeType="clickEffect" fill="hold" presetClass="entr" presetID="1">
                                  <p:stCondLst>
                                    <p:cond delay="0"/>
                                  </p:stCondLst>
                                  <p:childTnLst>
                                    <p:set>
                                      <p:cBhvr>
                                        <p:cTn id="87" dur="1" fill="hold">
                                          <p:stCondLst>
                                            <p:cond delay="0"/>
                                          </p:stCondLst>
                                        </p:cTn>
                                        <p:tgtEl>
                                          <p:spTgt spid="42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nodeType="clickEffect" fill="hold" presetClass="entr" presetID="1">
                                  <p:stCondLst>
                                    <p:cond delay="0"/>
                                  </p:stCondLst>
                                  <p:childTnLst>
                                    <p:set>
                                      <p:cBhvr>
                                        <p:cTn id="91" dur="1" fill="hold">
                                          <p:stCondLst>
                                            <p:cond delay="0"/>
                                          </p:stCondLst>
                                        </p:cTn>
                                        <p:tgtEl>
                                          <p:spTgt spid="42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nodeType="clickEffect" fill="hold" presetClass="entr" presetID="1">
                                  <p:stCondLst>
                                    <p:cond delay="0"/>
                                  </p:stCondLst>
                                  <p:childTnLst>
                                    <p:set>
                                      <p:cBhvr>
                                        <p:cTn id="95" dur="1" fill="hold">
                                          <p:stCondLst>
                                            <p:cond delay="0"/>
                                          </p:stCondLst>
                                        </p:cTn>
                                        <p:tgtEl>
                                          <p:spTgt spid="42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nodeType="clickEffect" fill="hold" presetClass="entr" presetID="1">
                                  <p:stCondLst>
                                    <p:cond delay="0"/>
                                  </p:stCondLst>
                                  <p:childTnLst>
                                    <p:set>
                                      <p:cBhvr>
                                        <p:cTn id="99" dur="1" fill="hold">
                                          <p:stCondLst>
                                            <p:cond delay="0"/>
                                          </p:stCondLst>
                                        </p:cTn>
                                        <p:tgtEl>
                                          <p:spTgt spid="42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30" name="Rectangle 31"/>
          <p:cNvSpPr/>
          <p:nvPr/>
        </p:nvSpPr>
        <p:spPr>
          <a:xfrm>
            <a:off x="215640" y="2633760"/>
            <a:ext cx="8361720" cy="4222800"/>
          </a:xfrm>
          <a:prstGeom prst="rect">
            <a:avLst/>
          </a:prstGeom>
          <a:solidFill>
            <a:srgbClr val="d0cece"/>
          </a:solidFill>
          <a:ln w="12600">
            <a:solidFill>
              <a:srgbClr val="325490"/>
            </a:solidFill>
            <a:miter/>
          </a:ln>
        </p:spPr>
        <p:style>
          <a:lnRef idx="0"/>
          <a:fillRef idx="0"/>
          <a:effectRef idx="0"/>
          <a:fontRef idx="minor"/>
        </p:style>
      </p:sp>
      <p:sp>
        <p:nvSpPr>
          <p:cNvPr id="431" name="PlaceHolder 1"/>
          <p:cNvSpPr>
            <a:spLocks noGrp="1"/>
          </p:cNvSpPr>
          <p:nvPr>
            <p:ph type="title"/>
          </p:nvPr>
        </p:nvSpPr>
        <p:spPr>
          <a:xfrm>
            <a:off x="215640" y="365040"/>
            <a:ext cx="8705880" cy="1119960"/>
          </a:xfrm>
          <a:prstGeom prst="rect">
            <a:avLst/>
          </a:prstGeom>
          <a:noFill/>
          <a:ln w="0">
            <a:noFill/>
          </a:ln>
        </p:spPr>
        <p:txBody>
          <a:bodyPr lIns="90000" rIns="90000" tIns="45000" bIns="45000" anchor="ctr">
            <a:normAutofit fontScale="65000"/>
          </a:bodyPr>
          <a:p>
            <a:pPr>
              <a:lnSpc>
                <a:spcPct val="90000"/>
              </a:lnSpc>
              <a:buNone/>
            </a:pPr>
            <a:r>
              <a:rPr b="0" lang="en-US" sz="4400" spc="-1" strike="noStrike">
                <a:solidFill>
                  <a:srgbClr val="000000"/>
                </a:solidFill>
                <a:latin typeface="Calibri Light"/>
              </a:rPr>
              <a:t>Parametric identification in linear systems</a:t>
            </a:r>
            <a:br>
              <a:rPr sz="4400"/>
            </a:br>
            <a:r>
              <a:rPr b="0" lang="en-US" sz="4400" spc="-1" strike="noStrike">
                <a:solidFill>
                  <a:srgbClr val="000000"/>
                </a:solidFill>
                <a:latin typeface="Calibri Light"/>
              </a:rPr>
              <a:t> Least Squares Method</a:t>
            </a:r>
            <a:endParaRPr b="0" lang="en-US" sz="4400" spc="-1" strike="noStrike">
              <a:latin typeface="Arial"/>
            </a:endParaRPr>
          </a:p>
        </p:txBody>
      </p:sp>
      <p:sp>
        <p:nvSpPr>
          <p:cNvPr id="432" name="PlaceHolder 2"/>
          <p:cNvSpPr>
            <a:spLocks noGrp="1"/>
          </p:cNvSpPr>
          <p:nvPr>
            <p:ph/>
          </p:nvPr>
        </p:nvSpPr>
        <p:spPr>
          <a:xfrm>
            <a:off x="294120" y="2633760"/>
            <a:ext cx="4555440" cy="4041360"/>
          </a:xfrm>
          <a:prstGeom prst="rect">
            <a:avLst/>
          </a:prstGeom>
          <a:noFill/>
          <a:ln w="0">
            <a:noFill/>
          </a:ln>
        </p:spPr>
        <p:txBody>
          <a:bodyPr lIns="90000" rIns="90000" tIns="45000" bIns="45000" anchor="t">
            <a:normAutofit fontScale="98000"/>
          </a:bodyPr>
          <a:p>
            <a:pPr marL="228600" indent="-228600">
              <a:lnSpc>
                <a:spcPct val="90000"/>
              </a:lnSpc>
              <a:spcBef>
                <a:spcPts val="1001"/>
              </a:spcBef>
              <a:buClr>
                <a:srgbClr val="000000"/>
              </a:buClr>
              <a:buFont typeface="Arial"/>
              <a:buChar char="•"/>
            </a:pPr>
            <a:r>
              <a:rPr b="0" lang="en-US" sz="2800" spc="-1" strike="noStrike">
                <a:solidFill>
                  <a:srgbClr val="000000"/>
                </a:solidFill>
                <a:latin typeface="Calibri"/>
              </a:rPr>
              <a:t>Linear regression-ish</a:t>
            </a:r>
            <a:endParaRPr b="0" lang="en-US" sz="2800" spc="-1" strike="noStrike">
              <a:latin typeface="Arial"/>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Calibri"/>
              </a:rPr>
              <a:t>linear</a:t>
            </a:r>
            <a:endParaRPr b="0" lang="en-US" sz="2400" spc="-1" strike="noStrike">
              <a:latin typeface="Arial"/>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Calibri"/>
              </a:rPr>
              <a:t>logarithmic</a:t>
            </a:r>
            <a:endParaRPr b="0" lang="en-US" sz="2400" spc="-1" strike="noStrike">
              <a:latin typeface="Arial"/>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Calibri"/>
              </a:rPr>
              <a:t>exponential</a:t>
            </a:r>
            <a:endParaRPr b="0" lang="en-US" sz="2400" spc="-1" strike="noStrike">
              <a:latin typeface="Arial"/>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Calibri"/>
              </a:rPr>
              <a:t>power</a:t>
            </a:r>
            <a:endParaRPr b="0" lang="en-US" sz="2400" spc="-1" strike="noStrike">
              <a:latin typeface="Arial"/>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Calibri"/>
              </a:rPr>
              <a:t>reciprocal</a:t>
            </a:r>
            <a:endParaRPr b="0" lang="en-US" sz="2400" spc="-1" strike="noStrike">
              <a:latin typeface="Arial"/>
            </a:endParaRPr>
          </a:p>
          <a:p>
            <a:pPr>
              <a:lnSpc>
                <a:spcPct val="90000"/>
              </a:lnSpc>
              <a:spcBef>
                <a:spcPts val="1417"/>
              </a:spcBef>
              <a:buNone/>
            </a:pPr>
            <a:endParaRPr b="0" lang="en-US" sz="2400" spc="-1" strike="noStrike">
              <a:latin typeface="Arial"/>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Calibri"/>
              </a:rPr>
              <a:t>reverse reciprocal</a:t>
            </a:r>
            <a:endParaRPr b="0" lang="en-US" sz="2400" spc="-1" strike="noStrike">
              <a:latin typeface="Arial"/>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Calibri"/>
              </a:rPr>
              <a:t>quadratic sum</a:t>
            </a:r>
            <a:endParaRPr b="0" lang="en-US" sz="2400" spc="-1" strike="noStrike">
              <a:latin typeface="Arial"/>
            </a:endParaRPr>
          </a:p>
          <a:p>
            <a:pPr lvl="1" marL="685800" indent="-228600">
              <a:lnSpc>
                <a:spcPct val="90000"/>
              </a:lnSpc>
              <a:spcBef>
                <a:spcPts val="499"/>
              </a:spcBef>
              <a:buClr>
                <a:srgbClr val="000000"/>
              </a:buClr>
              <a:buFont typeface="Arial"/>
              <a:buChar char="•"/>
            </a:pPr>
            <a:r>
              <a:rPr b="0" lang="en-US" sz="2400" spc="-1" strike="noStrike">
                <a:solidFill>
                  <a:srgbClr val="000000"/>
                </a:solidFill>
                <a:latin typeface="Calibri"/>
              </a:rPr>
              <a:t>sine</a:t>
            </a:r>
            <a:endParaRPr b="0" lang="en-US" sz="2400" spc="-1" strike="noStrike">
              <a:latin typeface="Arial"/>
            </a:endParaRPr>
          </a:p>
          <a:p>
            <a:pPr>
              <a:lnSpc>
                <a:spcPct val="90000"/>
              </a:lnSpc>
              <a:spcBef>
                <a:spcPts val="1001"/>
              </a:spcBef>
              <a:buNone/>
            </a:pPr>
            <a:endParaRPr b="0" lang="en-US" sz="2800" spc="-1" strike="noStrike">
              <a:latin typeface="Arial"/>
            </a:endParaRPr>
          </a:p>
        </p:txBody>
      </p:sp>
      <mc:AlternateContent>
        <mc:Choice xmlns:a14="http://schemas.microsoft.com/office/drawing/2010/main" Requires="a14">
          <p:sp>
            <p:nvSpPr>
              <p:cNvPr id="433" name="TextBox 7"/>
              <p:cNvSpPr txBox="1"/>
              <p:nvPr/>
            </p:nvSpPr>
            <p:spPr>
              <a:xfrm>
                <a:off x="3521880" y="3115800"/>
                <a:ext cx="1506960" cy="275400"/>
              </a:xfrm>
              <a:prstGeom prst="rect">
                <a:avLst/>
              </a:prstGeom>
            </p:spPr>
            <p:txBody>
              <a:bodyPr/>
              <a:p>
                <a14:m>
                  <m:oMath xmlns:m="http://schemas.openxmlformats.org/officeDocument/2006/math">
                    <m:r>
                      <m:t xml:space="preserve">𝑌</m:t>
                    </m:r>
                    <m:r>
                      <m:t xml:space="preserve">=</m:t>
                    </m:r>
                    <m:sSub>
                      <m:e>
                        <m:r>
                          <m:t xml:space="preserve">𝑎</m:t>
                        </m:r>
                      </m:e>
                      <m:sub>
                        <m:r>
                          <m:t xml:space="preserve">0</m:t>
                        </m:r>
                      </m:sub>
                    </m:sSub>
                    <m:r>
                      <m:t xml:space="preserve">+</m:t>
                    </m:r>
                    <m:sSub>
                      <m:e>
                        <m:r>
                          <m:t xml:space="preserve">𝑎</m:t>
                        </m:r>
                      </m:e>
                      <m:sub>
                        <m:r>
                          <m:t xml:space="preserve">1</m:t>
                        </m:r>
                      </m:sub>
                    </m:sSub>
                    <m:r>
                      <m:t xml:space="preserve">.</m:t>
                    </m:r>
                    <m:r>
                      <m:t xml:space="preserve">𝑋</m:t>
                    </m:r>
                  </m:oMath>
                </a14:m>
              </a:p>
            </p:txBody>
          </p:sp>
        </mc:Choice>
        <mc:Fallback/>
      </mc:AlternateContent>
      <mc:AlternateContent>
        <mc:Choice xmlns:a14="http://schemas.microsoft.com/office/drawing/2010/main" Requires="a14">
          <p:sp>
            <p:nvSpPr>
              <p:cNvPr id="434" name="TextBox 8"/>
              <p:cNvSpPr txBox="1"/>
              <p:nvPr/>
            </p:nvSpPr>
            <p:spPr>
              <a:xfrm>
                <a:off x="3521880" y="3504240"/>
                <a:ext cx="1766880" cy="275400"/>
              </a:xfrm>
              <a:prstGeom prst="rect">
                <a:avLst/>
              </a:prstGeom>
            </p:spPr>
            <p:txBody>
              <a:bodyPr/>
              <a:p>
                <a14:m>
                  <m:oMath xmlns:m="http://schemas.openxmlformats.org/officeDocument/2006/math">
                    <m:r>
                      <m:t xml:space="preserve">𝑌</m:t>
                    </m:r>
                    <m:r>
                      <m:t xml:space="preserve">=</m:t>
                    </m:r>
                    <m:sSub>
                      <m:e>
                        <m:r>
                          <m:t xml:space="preserve">𝑎</m:t>
                        </m:r>
                      </m:e>
                      <m:sub>
                        <m:r>
                          <m:t xml:space="preserve">0</m:t>
                        </m:r>
                      </m:sub>
                    </m:sSub>
                    <m:r>
                      <m:t xml:space="preserve">+</m:t>
                    </m:r>
                    <m:sSub>
                      <m:e>
                        <m:r>
                          <m:t xml:space="preserve">𝑎</m:t>
                        </m:r>
                      </m:e>
                      <m:sub>
                        <m:r>
                          <m:t xml:space="preserve">1</m:t>
                        </m:r>
                      </m:sub>
                    </m:sSub>
                    <m:r>
                      <m:t xml:space="preserve">.</m:t>
                    </m:r>
                    <m:r>
                      <m:t xml:space="preserve">ln</m:t>
                    </m:r>
                    <m:r>
                      <m:t xml:space="preserve">𝑋</m:t>
                    </m:r>
                  </m:oMath>
                </a14:m>
              </a:p>
            </p:txBody>
          </p:sp>
        </mc:Choice>
        <mc:Fallback/>
      </mc:AlternateContent>
      <mc:AlternateContent>
        <mc:Choice xmlns:a14="http://schemas.microsoft.com/office/drawing/2010/main" Requires="a14">
          <p:sp>
            <p:nvSpPr>
              <p:cNvPr id="435" name="TextBox 9"/>
              <p:cNvSpPr txBox="1"/>
              <p:nvPr/>
            </p:nvSpPr>
            <p:spPr>
              <a:xfrm>
                <a:off x="3521880" y="3893040"/>
                <a:ext cx="1298880" cy="275400"/>
              </a:xfrm>
              <a:prstGeom prst="rect">
                <a:avLst/>
              </a:prstGeom>
            </p:spPr>
            <p:txBody>
              <a:bodyPr/>
              <a:p>
                <a14:m>
                  <m:oMath xmlns:m="http://schemas.openxmlformats.org/officeDocument/2006/math">
                    <m:r>
                      <m:t xml:space="preserve">𝑌</m:t>
                    </m:r>
                    <m:r>
                      <m:t xml:space="preserve">=</m:t>
                    </m:r>
                    <m:sSup>
                      <m:e>
                        <m:r>
                          <m:t xml:space="preserve">𝑒</m:t>
                        </m:r>
                      </m:e>
                      <m:sup>
                        <m:sSub>
                          <m:e>
                            <m:r>
                              <m:t xml:space="preserve">𝑎</m:t>
                            </m:r>
                          </m:e>
                          <m:sub>
                            <m:r>
                              <m:t xml:space="preserve">0</m:t>
                            </m:r>
                          </m:sub>
                        </m:sSub>
                        <m:r>
                          <m:t xml:space="preserve">+</m:t>
                        </m:r>
                        <m:sSub>
                          <m:e>
                            <m:r>
                              <m:t xml:space="preserve">𝑎</m:t>
                            </m:r>
                          </m:e>
                          <m:sub>
                            <m:r>
                              <m:t xml:space="preserve">1</m:t>
                            </m:r>
                          </m:sub>
                        </m:sSub>
                        <m:r>
                          <m:t xml:space="preserve">.</m:t>
                        </m:r>
                        <m:r>
                          <m:t xml:space="preserve">𝑋</m:t>
                        </m:r>
                      </m:sup>
                    </m:sSup>
                  </m:oMath>
                </a14:m>
              </a:p>
            </p:txBody>
          </p:sp>
        </mc:Choice>
        <mc:Fallback/>
      </mc:AlternateContent>
      <mc:AlternateContent>
        <mc:Choice xmlns:a14="http://schemas.microsoft.com/office/drawing/2010/main" Requires="a14">
          <p:sp>
            <p:nvSpPr>
              <p:cNvPr id="436" name="TextBox 10"/>
              <p:cNvSpPr txBox="1"/>
              <p:nvPr/>
            </p:nvSpPr>
            <p:spPr>
              <a:xfrm>
                <a:off x="3521880" y="4261320"/>
                <a:ext cx="1184400" cy="275400"/>
              </a:xfrm>
              <a:prstGeom prst="rect">
                <a:avLst/>
              </a:prstGeom>
            </p:spPr>
            <p:txBody>
              <a:bodyPr/>
              <a:p>
                <a14:m>
                  <m:oMath xmlns:m="http://schemas.openxmlformats.org/officeDocument/2006/math">
                    <m:r>
                      <m:t xml:space="preserve">𝑌</m:t>
                    </m:r>
                    <m:r>
                      <m:t xml:space="preserve">=</m:t>
                    </m:r>
                    <m:sSub>
                      <m:e>
                        <m:r>
                          <m:t xml:space="preserve">𝑎</m:t>
                        </m:r>
                      </m:e>
                      <m:sub>
                        <m:r>
                          <m:t xml:space="preserve">0</m:t>
                        </m:r>
                      </m:sub>
                    </m:sSub>
                    <m:r>
                      <m:t xml:space="preserve">.</m:t>
                    </m:r>
                    <m:sSup>
                      <m:e>
                        <m:r>
                          <m:t xml:space="preserve">𝑋</m:t>
                        </m:r>
                      </m:e>
                      <m:sup>
                        <m:sSub>
                          <m:e>
                            <m:r>
                              <m:t xml:space="preserve">𝑎</m:t>
                            </m:r>
                          </m:e>
                          <m:sub>
                            <m:r>
                              <m:t xml:space="preserve">1</m:t>
                            </m:r>
                          </m:sub>
                        </m:sSub>
                      </m:sup>
                    </m:sSup>
                  </m:oMath>
                </a14:m>
              </a:p>
            </p:txBody>
          </p:sp>
        </mc:Choice>
        <mc:Fallback/>
      </mc:AlternateContent>
      <mc:AlternateContent>
        <mc:Choice xmlns:a14="http://schemas.microsoft.com/office/drawing/2010/main" Requires="a14">
          <p:sp>
            <p:nvSpPr>
              <p:cNvPr id="437" name="TextBox 11"/>
              <p:cNvSpPr txBox="1"/>
              <p:nvPr/>
            </p:nvSpPr>
            <p:spPr>
              <a:xfrm>
                <a:off x="3532320" y="4606560"/>
                <a:ext cx="1239480" cy="471240"/>
              </a:xfrm>
              <a:prstGeom prst="rect">
                <a:avLst/>
              </a:prstGeom>
            </p:spPr>
            <p:txBody>
              <a:bodyPr/>
              <a:p>
                <a14:m>
                  <m:oMath xmlns:m="http://schemas.openxmlformats.org/officeDocument/2006/math">
                    <m:r>
                      <m:t xml:space="preserve">𝑌</m:t>
                    </m:r>
                    <m:r>
                      <m:t xml:space="preserve">=</m:t>
                    </m:r>
                    <m:sSub>
                      <m:e>
                        <m:r>
                          <m:t xml:space="preserve">𝑎</m:t>
                        </m:r>
                      </m:e>
                      <m:sub>
                        <m:r>
                          <m:t xml:space="preserve">0</m:t>
                        </m:r>
                      </m:sub>
                    </m:sSub>
                    <m:r>
                      <m:t xml:space="preserve">+</m:t>
                    </m:r>
                    <m:f>
                      <m:num>
                        <m:sSub>
                          <m:e>
                            <m:r>
                              <m:t xml:space="preserve">𝑎</m:t>
                            </m:r>
                          </m:e>
                          <m:sub>
                            <m:r>
                              <m:t xml:space="preserve">1</m:t>
                            </m:r>
                          </m:sub>
                        </m:sSub>
                      </m:num>
                      <m:den>
                        <m:r>
                          <m:t xml:space="preserve">𝑋</m:t>
                        </m:r>
                      </m:den>
                    </m:f>
                  </m:oMath>
                </a14:m>
              </a:p>
            </p:txBody>
          </p:sp>
        </mc:Choice>
        <mc:Fallback/>
      </mc:AlternateContent>
      <mc:AlternateContent>
        <mc:Choice xmlns:a14="http://schemas.microsoft.com/office/drawing/2010/main" Requires="a14">
          <p:sp>
            <p:nvSpPr>
              <p:cNvPr id="438" name="TextBox 12"/>
              <p:cNvSpPr txBox="1"/>
              <p:nvPr/>
            </p:nvSpPr>
            <p:spPr>
              <a:xfrm>
                <a:off x="3535200" y="5249160"/>
                <a:ext cx="1480680" cy="565920"/>
              </a:xfrm>
              <a:prstGeom prst="rect">
                <a:avLst/>
              </a:prstGeom>
            </p:spPr>
            <p:txBody>
              <a:bodyPr/>
              <a:p>
                <a14:m>
                  <m:oMath xmlns:m="http://schemas.openxmlformats.org/officeDocument/2006/math">
                    <m:r>
                      <m:t xml:space="preserve">𝑌</m:t>
                    </m:r>
                    <m:r>
                      <m:t xml:space="preserve">=</m:t>
                    </m:r>
                    <m:f>
                      <m:num>
                        <m:r>
                          <m:t xml:space="preserve">1</m:t>
                        </m:r>
                      </m:num>
                      <m:den>
                        <m:sSub>
                          <m:e>
                            <m:r>
                              <m:t xml:space="preserve">𝑎</m:t>
                            </m:r>
                          </m:e>
                          <m:sub>
                            <m:r>
                              <m:t xml:space="preserve">0</m:t>
                            </m:r>
                          </m:sub>
                        </m:sSub>
                        <m:r>
                          <m:t xml:space="preserve">+</m:t>
                        </m:r>
                        <m:sSub>
                          <m:e>
                            <m:r>
                              <m:t xml:space="preserve">𝑎</m:t>
                            </m:r>
                          </m:e>
                          <m:sub>
                            <m:r>
                              <m:t xml:space="preserve">1</m:t>
                            </m:r>
                          </m:sub>
                        </m:sSub>
                        <m:r>
                          <m:t xml:space="preserve">.</m:t>
                        </m:r>
                        <m:r>
                          <m:t xml:space="preserve">𝑋</m:t>
                        </m:r>
                      </m:den>
                    </m:f>
                  </m:oMath>
                </a14:m>
              </a:p>
            </p:txBody>
          </p:sp>
        </mc:Choice>
        <mc:Fallback/>
      </mc:AlternateContent>
      <mc:AlternateContent>
        <mc:Choice xmlns:a14="http://schemas.microsoft.com/office/drawing/2010/main" Requires="a14">
          <p:sp>
            <p:nvSpPr>
              <p:cNvPr id="439" name="TextBox 13"/>
              <p:cNvSpPr txBox="1"/>
              <p:nvPr/>
            </p:nvSpPr>
            <p:spPr>
              <a:xfrm>
                <a:off x="3532320" y="5943960"/>
                <a:ext cx="1779840" cy="275400"/>
              </a:xfrm>
              <a:prstGeom prst="rect">
                <a:avLst/>
              </a:prstGeom>
            </p:spPr>
            <p:txBody>
              <a:bodyPr/>
              <a:p>
                <a14:m>
                  <m:oMath xmlns:m="http://schemas.openxmlformats.org/officeDocument/2006/math">
                    <m:r>
                      <m:t xml:space="preserve">𝑌</m:t>
                    </m:r>
                    <m:r>
                      <m:t xml:space="preserve">=</m:t>
                    </m:r>
                    <m:sSup>
                      <m:e>
                        <m:d>
                          <m:dPr>
                            <m:begChr m:val="("/>
                            <m:endChr m:val=")"/>
                          </m:dPr>
                          <m:e>
                            <m:sSub>
                              <m:e>
                                <m:r>
                                  <m:t xml:space="preserve">𝑎</m:t>
                                </m:r>
                              </m:e>
                              <m:sub>
                                <m:r>
                                  <m:t xml:space="preserve">0</m:t>
                                </m:r>
                              </m:sub>
                            </m:sSub>
                            <m:r>
                              <m:t xml:space="preserve">+</m:t>
                            </m:r>
                            <m:sSub>
                              <m:e>
                                <m:r>
                                  <m:t xml:space="preserve">𝑎</m:t>
                                </m:r>
                              </m:e>
                              <m:sub>
                                <m:r>
                                  <m:t xml:space="preserve">1</m:t>
                                </m:r>
                              </m:sub>
                            </m:sSub>
                            <m:r>
                              <m:t xml:space="preserve">.</m:t>
                            </m:r>
                            <m:r>
                              <m:t xml:space="preserve">𝑋</m:t>
                            </m:r>
                          </m:e>
                        </m:d>
                      </m:e>
                      <m:sup>
                        <m:r>
                          <m:t xml:space="preserve">2</m:t>
                        </m:r>
                      </m:sup>
                    </m:sSup>
                  </m:oMath>
                </a14:m>
              </a:p>
            </p:txBody>
          </p:sp>
        </mc:Choice>
        <mc:Fallback/>
      </mc:AlternateContent>
      <mc:AlternateContent>
        <mc:Choice xmlns:a14="http://schemas.microsoft.com/office/drawing/2010/main" Requires="a14">
          <p:sp>
            <p:nvSpPr>
              <p:cNvPr id="440" name="TextBox 14"/>
              <p:cNvSpPr txBox="1"/>
              <p:nvPr/>
            </p:nvSpPr>
            <p:spPr>
              <a:xfrm>
                <a:off x="3521880" y="6315840"/>
                <a:ext cx="1867680" cy="275400"/>
              </a:xfrm>
              <a:prstGeom prst="rect">
                <a:avLst/>
              </a:prstGeom>
            </p:spPr>
            <p:txBody>
              <a:bodyPr/>
              <a:p>
                <a14:m>
                  <m:oMath xmlns:m="http://schemas.openxmlformats.org/officeDocument/2006/math">
                    <m:r>
                      <m:t xml:space="preserve">𝑌</m:t>
                    </m:r>
                    <m:r>
                      <m:t xml:space="preserve">=</m:t>
                    </m:r>
                    <m:sSub>
                      <m:e>
                        <m:r>
                          <m:t xml:space="preserve">𝑎</m:t>
                        </m:r>
                      </m:e>
                      <m:sub>
                        <m:r>
                          <m:t xml:space="preserve">0</m:t>
                        </m:r>
                      </m:sub>
                    </m:sSub>
                    <m:r>
                      <m:t xml:space="preserve">+</m:t>
                    </m:r>
                    <m:sSub>
                      <m:e>
                        <m:r>
                          <m:t xml:space="preserve">𝑎</m:t>
                        </m:r>
                      </m:e>
                      <m:sub>
                        <m:r>
                          <m:t xml:space="preserve">1</m:t>
                        </m:r>
                      </m:sub>
                    </m:sSub>
                    <m:r>
                      <m:t xml:space="preserve">.</m:t>
                    </m:r>
                    <m:r>
                      <m:t xml:space="preserve">sin</m:t>
                    </m:r>
                    <m:r>
                      <m:t xml:space="preserve">𝑋</m:t>
                    </m:r>
                  </m:oMath>
                </a14:m>
              </a:p>
            </p:txBody>
          </p:sp>
        </mc:Choice>
        <mc:Fallback/>
      </mc:AlternateContent>
      <mc:AlternateContent>
        <mc:Choice xmlns:a14="http://schemas.microsoft.com/office/drawing/2010/main" Requires="a14">
          <p:sp>
            <p:nvSpPr>
              <p:cNvPr id="441" name="TextBox 16"/>
              <p:cNvSpPr txBox="1"/>
              <p:nvPr/>
            </p:nvSpPr>
            <p:spPr>
              <a:xfrm>
                <a:off x="5572440" y="3504240"/>
                <a:ext cx="882000" cy="275400"/>
              </a:xfrm>
              <a:prstGeom prst="rect">
                <a:avLst/>
              </a:prstGeom>
            </p:spPr>
            <p:txBody>
              <a:bodyPr/>
              <a:p>
                <a14:m>
                  <m:oMath xmlns:m="http://schemas.openxmlformats.org/officeDocument/2006/math">
                    <m:r>
                      <m:t xml:space="preserve">𝑍</m:t>
                    </m:r>
                    <m:r>
                      <m:t xml:space="preserve">=</m:t>
                    </m:r>
                    <m:r>
                      <m:t xml:space="preserve">ln</m:t>
                    </m:r>
                    <m:r>
                      <m:t xml:space="preserve">𝑋</m:t>
                    </m:r>
                  </m:oMath>
                </a14:m>
              </a:p>
            </p:txBody>
          </p:sp>
        </mc:Choice>
        <mc:Fallback/>
      </mc:AlternateContent>
      <mc:AlternateContent>
        <mc:Choice xmlns:a14="http://schemas.microsoft.com/office/drawing/2010/main" Requires="a14">
          <p:sp>
            <p:nvSpPr>
              <p:cNvPr id="442" name="TextBox 17"/>
              <p:cNvSpPr txBox="1"/>
              <p:nvPr/>
            </p:nvSpPr>
            <p:spPr>
              <a:xfrm>
                <a:off x="6737760" y="3502800"/>
                <a:ext cx="1468080" cy="275400"/>
              </a:xfrm>
              <a:prstGeom prst="rect">
                <a:avLst/>
              </a:prstGeom>
            </p:spPr>
            <p:txBody>
              <a:bodyPr/>
              <a:p>
                <a14:m>
                  <m:oMath xmlns:m="http://schemas.openxmlformats.org/officeDocument/2006/math">
                    <m:r>
                      <m:t xml:space="preserve">𝑌</m:t>
                    </m:r>
                    <m:r>
                      <m:t xml:space="preserve">=</m:t>
                    </m:r>
                    <m:sSub>
                      <m:e>
                        <m:r>
                          <m:t xml:space="preserve">𝑎</m:t>
                        </m:r>
                      </m:e>
                      <m:sub>
                        <m:r>
                          <m:t xml:space="preserve">0</m:t>
                        </m:r>
                      </m:sub>
                    </m:sSub>
                    <m:r>
                      <m:t xml:space="preserve">+</m:t>
                    </m:r>
                    <m:sSub>
                      <m:e>
                        <m:r>
                          <m:t xml:space="preserve">𝑎</m:t>
                        </m:r>
                      </m:e>
                      <m:sub>
                        <m:r>
                          <m:t xml:space="preserve">1</m:t>
                        </m:r>
                      </m:sub>
                    </m:sSub>
                    <m:r>
                      <m:t xml:space="preserve">.</m:t>
                    </m:r>
                    <m:r>
                      <m:t xml:space="preserve">𝑍</m:t>
                    </m:r>
                  </m:oMath>
                </a14:m>
              </a:p>
            </p:txBody>
          </p:sp>
        </mc:Choice>
        <mc:Fallback/>
      </mc:AlternateContent>
      <mc:AlternateContent>
        <mc:Choice xmlns:a14="http://schemas.microsoft.com/office/drawing/2010/main" Requires="a14">
          <p:sp>
            <p:nvSpPr>
              <p:cNvPr id="443" name="TextBox 19"/>
              <p:cNvSpPr txBox="1"/>
              <p:nvPr/>
            </p:nvSpPr>
            <p:spPr>
              <a:xfrm>
                <a:off x="6737760" y="3892680"/>
                <a:ext cx="1497960" cy="275400"/>
              </a:xfrm>
              <a:prstGeom prst="rect">
                <a:avLst/>
              </a:prstGeom>
            </p:spPr>
            <p:txBody>
              <a:bodyPr/>
              <a:p>
                <a14:m>
                  <m:oMath xmlns:m="http://schemas.openxmlformats.org/officeDocument/2006/math">
                    <m:r>
                      <m:t xml:space="preserve">𝑄</m:t>
                    </m:r>
                    <m:r>
                      <m:t xml:space="preserve">=</m:t>
                    </m:r>
                    <m:sSub>
                      <m:e>
                        <m:r>
                          <m:t xml:space="preserve">𝑎</m:t>
                        </m:r>
                      </m:e>
                      <m:sub>
                        <m:r>
                          <m:t xml:space="preserve">0</m:t>
                        </m:r>
                      </m:sub>
                    </m:sSub>
                    <m:r>
                      <m:t xml:space="preserve">+</m:t>
                    </m:r>
                    <m:sSub>
                      <m:e>
                        <m:r>
                          <m:t xml:space="preserve">𝑎</m:t>
                        </m:r>
                      </m:e>
                      <m:sub>
                        <m:r>
                          <m:t xml:space="preserve">1</m:t>
                        </m:r>
                      </m:sub>
                    </m:sSub>
                    <m:r>
                      <m:t xml:space="preserve">.</m:t>
                    </m:r>
                    <m:r>
                      <m:t xml:space="preserve">𝑋</m:t>
                    </m:r>
                  </m:oMath>
                </a14:m>
              </a:p>
            </p:txBody>
          </p:sp>
        </mc:Choice>
        <mc:Fallback/>
      </mc:AlternateContent>
      <mc:AlternateContent>
        <mc:Choice xmlns:a14="http://schemas.microsoft.com/office/drawing/2010/main" Requires="a14">
          <p:sp>
            <p:nvSpPr>
              <p:cNvPr id="444" name="TextBox 20"/>
              <p:cNvSpPr txBox="1"/>
              <p:nvPr/>
            </p:nvSpPr>
            <p:spPr>
              <a:xfrm>
                <a:off x="5572440" y="3882600"/>
                <a:ext cx="898920" cy="275400"/>
              </a:xfrm>
              <a:prstGeom prst="rect">
                <a:avLst/>
              </a:prstGeom>
            </p:spPr>
            <p:txBody>
              <a:bodyPr/>
              <a:p>
                <a14:m>
                  <m:oMath xmlns:m="http://schemas.openxmlformats.org/officeDocument/2006/math">
                    <m:r>
                      <m:t xml:space="preserve">𝑄</m:t>
                    </m:r>
                    <m:r>
                      <m:t xml:space="preserve">=</m:t>
                    </m:r>
                    <m:r>
                      <m:t xml:space="preserve">ln</m:t>
                    </m:r>
                    <m:r>
                      <m:t xml:space="preserve">𝑌</m:t>
                    </m:r>
                  </m:oMath>
                </a14:m>
              </a:p>
            </p:txBody>
          </p:sp>
        </mc:Choice>
        <mc:Fallback/>
      </mc:AlternateContent>
      <mc:AlternateContent>
        <mc:Choice xmlns:a14="http://schemas.microsoft.com/office/drawing/2010/main" Requires="a14">
          <p:sp>
            <p:nvSpPr>
              <p:cNvPr id="445" name="TextBox 21"/>
              <p:cNvSpPr txBox="1"/>
              <p:nvPr/>
            </p:nvSpPr>
            <p:spPr>
              <a:xfrm>
                <a:off x="6737760" y="4261320"/>
                <a:ext cx="1497960" cy="275400"/>
              </a:xfrm>
              <a:prstGeom prst="rect">
                <a:avLst/>
              </a:prstGeom>
            </p:spPr>
            <p:txBody>
              <a:bodyPr/>
              <a:p>
                <a14:m>
                  <m:oMath xmlns:m="http://schemas.openxmlformats.org/officeDocument/2006/math">
                    <m:r>
                      <m:t xml:space="preserve">𝑄</m:t>
                    </m:r>
                    <m:r>
                      <m:t xml:space="preserve">=</m:t>
                    </m:r>
                    <m:sSub>
                      <m:e>
                        <m:r>
                          <m:t xml:space="preserve">𝑎</m:t>
                        </m:r>
                      </m:e>
                      <m:sub>
                        <m:r>
                          <m:t xml:space="preserve">0</m:t>
                        </m:r>
                      </m:sub>
                    </m:sSub>
                    <m:r>
                      <m:t xml:space="preserve">+</m:t>
                    </m:r>
                    <m:sSub>
                      <m:e>
                        <m:r>
                          <m:t xml:space="preserve">𝑎</m:t>
                        </m:r>
                      </m:e>
                      <m:sub>
                        <m:r>
                          <m:t xml:space="preserve">1</m:t>
                        </m:r>
                      </m:sub>
                    </m:sSub>
                    <m:r>
                      <m:t xml:space="preserve">.</m:t>
                    </m:r>
                    <m:r>
                      <m:t xml:space="preserve">𝑍</m:t>
                    </m:r>
                  </m:oMath>
                </a14:m>
              </a:p>
            </p:txBody>
          </p:sp>
        </mc:Choice>
        <mc:Fallback/>
      </mc:AlternateContent>
      <mc:AlternateContent>
        <mc:Choice xmlns:a14="http://schemas.microsoft.com/office/drawing/2010/main" Requires="a14">
          <p:sp>
            <p:nvSpPr>
              <p:cNvPr id="446" name="TextBox 22"/>
              <p:cNvSpPr txBox="1"/>
              <p:nvPr/>
            </p:nvSpPr>
            <p:spPr>
              <a:xfrm>
                <a:off x="5592600" y="4538520"/>
                <a:ext cx="649440" cy="517320"/>
              </a:xfrm>
              <a:prstGeom prst="rect">
                <a:avLst/>
              </a:prstGeom>
            </p:spPr>
            <p:txBody>
              <a:bodyPr/>
              <a:p>
                <a14:m>
                  <m:oMath xmlns:m="http://schemas.openxmlformats.org/officeDocument/2006/math">
                    <m:r>
                      <m:t xml:space="preserve">𝑍</m:t>
                    </m:r>
                    <m:r>
                      <m:t xml:space="preserve">=</m:t>
                    </m:r>
                    <m:f>
                      <m:num>
                        <m:r>
                          <m:t xml:space="preserve">1</m:t>
                        </m:r>
                      </m:num>
                      <m:den>
                        <m:r>
                          <m:t xml:space="preserve">𝑋</m:t>
                        </m:r>
                      </m:den>
                    </m:f>
                  </m:oMath>
                </a14:m>
              </a:p>
            </p:txBody>
          </p:sp>
        </mc:Choice>
        <mc:Fallback/>
      </mc:AlternateContent>
      <mc:AlternateContent>
        <mc:Choice xmlns:a14="http://schemas.microsoft.com/office/drawing/2010/main" Requires="a14">
          <p:sp>
            <p:nvSpPr>
              <p:cNvPr id="447" name="TextBox 23"/>
              <p:cNvSpPr txBox="1"/>
              <p:nvPr/>
            </p:nvSpPr>
            <p:spPr>
              <a:xfrm>
                <a:off x="6737760" y="4704120"/>
                <a:ext cx="1468080" cy="275400"/>
              </a:xfrm>
              <a:prstGeom prst="rect">
                <a:avLst/>
              </a:prstGeom>
            </p:spPr>
            <p:txBody>
              <a:bodyPr/>
              <a:p>
                <a14:m>
                  <m:oMath xmlns:m="http://schemas.openxmlformats.org/officeDocument/2006/math">
                    <m:r>
                      <m:t xml:space="preserve">𝑌</m:t>
                    </m:r>
                    <m:r>
                      <m:t xml:space="preserve">=</m:t>
                    </m:r>
                    <m:sSub>
                      <m:e>
                        <m:r>
                          <m:t xml:space="preserve">𝑎</m:t>
                        </m:r>
                      </m:e>
                      <m:sub>
                        <m:r>
                          <m:t xml:space="preserve">0</m:t>
                        </m:r>
                      </m:sub>
                    </m:sSub>
                    <m:r>
                      <m:t xml:space="preserve">+</m:t>
                    </m:r>
                    <m:sSub>
                      <m:e>
                        <m:r>
                          <m:t xml:space="preserve">𝑎</m:t>
                        </m:r>
                      </m:e>
                      <m:sub>
                        <m:r>
                          <m:t xml:space="preserve">1</m:t>
                        </m:r>
                      </m:sub>
                    </m:sSub>
                    <m:r>
                      <m:t xml:space="preserve">.</m:t>
                    </m:r>
                    <m:r>
                      <m:t xml:space="preserve">𝑍</m:t>
                    </m:r>
                  </m:oMath>
                </a14:m>
              </a:p>
            </p:txBody>
          </p:sp>
        </mc:Choice>
        <mc:Fallback/>
      </mc:AlternateContent>
      <mc:AlternateContent>
        <mc:Choice xmlns:a14="http://schemas.microsoft.com/office/drawing/2010/main" Requires="a14">
          <p:sp>
            <p:nvSpPr>
              <p:cNvPr id="448" name="TextBox 24"/>
              <p:cNvSpPr txBox="1"/>
              <p:nvPr/>
            </p:nvSpPr>
            <p:spPr>
              <a:xfrm>
                <a:off x="5592600" y="5249160"/>
                <a:ext cx="660240" cy="517320"/>
              </a:xfrm>
              <a:prstGeom prst="rect">
                <a:avLst/>
              </a:prstGeom>
            </p:spPr>
            <p:txBody>
              <a:bodyPr/>
              <a:p>
                <a14:m>
                  <m:oMath xmlns:m="http://schemas.openxmlformats.org/officeDocument/2006/math">
                    <m:r>
                      <m:t xml:space="preserve">𝑄</m:t>
                    </m:r>
                    <m:r>
                      <m:t xml:space="preserve">=</m:t>
                    </m:r>
                    <m:f>
                      <m:num>
                        <m:r>
                          <m:t xml:space="preserve">1</m:t>
                        </m:r>
                      </m:num>
                      <m:den>
                        <m:r>
                          <m:t xml:space="preserve">𝑌</m:t>
                        </m:r>
                      </m:den>
                    </m:f>
                  </m:oMath>
                </a14:m>
              </a:p>
            </p:txBody>
          </p:sp>
        </mc:Choice>
        <mc:Fallback/>
      </mc:AlternateContent>
      <mc:AlternateContent>
        <mc:Choice xmlns:a14="http://schemas.microsoft.com/office/drawing/2010/main" Requires="a14">
          <p:sp>
            <p:nvSpPr>
              <p:cNvPr id="449" name="TextBox 25"/>
              <p:cNvSpPr txBox="1"/>
              <p:nvPr/>
            </p:nvSpPr>
            <p:spPr>
              <a:xfrm>
                <a:off x="6737760" y="5408640"/>
                <a:ext cx="1497960" cy="275400"/>
              </a:xfrm>
              <a:prstGeom prst="rect">
                <a:avLst/>
              </a:prstGeom>
            </p:spPr>
            <p:txBody>
              <a:bodyPr/>
              <a:p>
                <a14:m>
                  <m:oMath xmlns:m="http://schemas.openxmlformats.org/officeDocument/2006/math">
                    <m:r>
                      <m:t xml:space="preserve">𝑄</m:t>
                    </m:r>
                    <m:r>
                      <m:t xml:space="preserve">=</m:t>
                    </m:r>
                    <m:sSub>
                      <m:e>
                        <m:r>
                          <m:t xml:space="preserve">𝑎</m:t>
                        </m:r>
                      </m:e>
                      <m:sub>
                        <m:r>
                          <m:t xml:space="preserve">0</m:t>
                        </m:r>
                      </m:sub>
                    </m:sSub>
                    <m:r>
                      <m:t xml:space="preserve">+</m:t>
                    </m:r>
                    <m:sSub>
                      <m:e>
                        <m:r>
                          <m:t xml:space="preserve">𝑎</m:t>
                        </m:r>
                      </m:e>
                      <m:sub>
                        <m:r>
                          <m:t xml:space="preserve">1</m:t>
                        </m:r>
                      </m:sub>
                    </m:sSub>
                    <m:r>
                      <m:t xml:space="preserve">.</m:t>
                    </m:r>
                    <m:r>
                      <m:t xml:space="preserve">𝑋</m:t>
                    </m:r>
                  </m:oMath>
                </a14:m>
              </a:p>
            </p:txBody>
          </p:sp>
        </mc:Choice>
        <mc:Fallback/>
      </mc:AlternateContent>
      <mc:AlternateContent>
        <mc:Choice xmlns:a14="http://schemas.microsoft.com/office/drawing/2010/main" Requires="a14">
          <p:sp>
            <p:nvSpPr>
              <p:cNvPr id="450" name="TextBox 26"/>
              <p:cNvSpPr txBox="1"/>
              <p:nvPr/>
            </p:nvSpPr>
            <p:spPr>
              <a:xfrm>
                <a:off x="5572440" y="5929920"/>
                <a:ext cx="836280" cy="306360"/>
              </a:xfrm>
              <a:prstGeom prst="rect">
                <a:avLst/>
              </a:prstGeom>
            </p:spPr>
            <p:txBody>
              <a:bodyPr/>
              <a:p>
                <a14:m>
                  <m:oMath xmlns:m="http://schemas.openxmlformats.org/officeDocument/2006/math">
                    <m:r>
                      <m:t xml:space="preserve">𝑄</m:t>
                    </m:r>
                    <m:r>
                      <m:t xml:space="preserve">=</m:t>
                    </m:r>
                    <m:rad>
                      <m:deg>
                        <m:r>
                          <m:t xml:space="preserve">2</m:t>
                        </m:r>
                      </m:deg>
                      <m:e>
                        <m:r>
                          <m:t xml:space="preserve">𝑌</m:t>
                        </m:r>
                      </m:e>
                    </m:rad>
                  </m:oMath>
                </a14:m>
              </a:p>
            </p:txBody>
          </p:sp>
        </mc:Choice>
        <mc:Fallback/>
      </mc:AlternateContent>
      <mc:AlternateContent>
        <mc:Choice xmlns:a14="http://schemas.microsoft.com/office/drawing/2010/main" Requires="a14">
          <p:sp>
            <p:nvSpPr>
              <p:cNvPr id="451" name="TextBox 27"/>
              <p:cNvSpPr txBox="1"/>
              <p:nvPr/>
            </p:nvSpPr>
            <p:spPr>
              <a:xfrm>
                <a:off x="6737760" y="5960880"/>
                <a:ext cx="1497960" cy="275400"/>
              </a:xfrm>
              <a:prstGeom prst="rect">
                <a:avLst/>
              </a:prstGeom>
            </p:spPr>
            <p:txBody>
              <a:bodyPr/>
              <a:p>
                <a14:m>
                  <m:oMath xmlns:m="http://schemas.openxmlformats.org/officeDocument/2006/math">
                    <m:r>
                      <m:t xml:space="preserve">𝑄</m:t>
                    </m:r>
                    <m:r>
                      <m:t xml:space="preserve">=</m:t>
                    </m:r>
                    <m:sSub>
                      <m:e>
                        <m:r>
                          <m:t xml:space="preserve">𝑎</m:t>
                        </m:r>
                      </m:e>
                      <m:sub>
                        <m:r>
                          <m:t xml:space="preserve">0</m:t>
                        </m:r>
                      </m:sub>
                    </m:sSub>
                    <m:r>
                      <m:t xml:space="preserve">+</m:t>
                    </m:r>
                    <m:sSub>
                      <m:e>
                        <m:r>
                          <m:t xml:space="preserve">𝑎</m:t>
                        </m:r>
                      </m:e>
                      <m:sub>
                        <m:r>
                          <m:t xml:space="preserve">1</m:t>
                        </m:r>
                      </m:sub>
                    </m:sSub>
                    <m:r>
                      <m:t xml:space="preserve">.</m:t>
                    </m:r>
                    <m:r>
                      <m:t xml:space="preserve">𝑋</m:t>
                    </m:r>
                  </m:oMath>
                </a14:m>
              </a:p>
            </p:txBody>
          </p:sp>
        </mc:Choice>
        <mc:Fallback/>
      </mc:AlternateContent>
      <p:sp>
        <p:nvSpPr>
          <p:cNvPr id="452" name="TextBox 28"/>
          <p:cNvSpPr/>
          <p:nvPr/>
        </p:nvSpPr>
        <p:spPr>
          <a:xfrm>
            <a:off x="5993640" y="6399720"/>
            <a:ext cx="73080" cy="273960"/>
          </a:xfrm>
          <a:prstGeom prst="rect">
            <a:avLst/>
          </a:prstGeom>
          <a:noFill/>
          <a:ln w="0">
            <a:noFill/>
          </a:ln>
        </p:spPr>
        <p:style>
          <a:lnRef idx="0"/>
          <a:fillRef idx="0"/>
          <a:effectRef idx="0"/>
          <a:fontRef idx="minor"/>
        </p:style>
        <p:txBody>
          <a:bodyPr wrap="none" lIns="0" rIns="0" tIns="0" bIns="0" anchor="t">
            <a:spAutoFit/>
          </a:bodyPr>
          <a:p>
            <a:pPr>
              <a:lnSpc>
                <a:spcPct val="100000"/>
              </a:lnSpc>
              <a:buNone/>
            </a:pPr>
            <a:r>
              <a:rPr b="0" lang="en-US" sz="1800" spc="-1" strike="noStrike">
                <a:solidFill>
                  <a:srgbClr val="000000"/>
                </a:solidFill>
                <a:latin typeface="Calibri"/>
                <a:ea typeface="DejaVu Sans"/>
              </a:rPr>
              <a:t> </a:t>
            </a:r>
            <a:endParaRPr b="0" lang="en-US" sz="1800" spc="-1" strike="noStrike">
              <a:latin typeface="Arial"/>
            </a:endParaRPr>
          </a:p>
        </p:txBody>
      </p:sp>
      <mc:AlternateContent>
        <mc:Choice xmlns:a14="http://schemas.microsoft.com/office/drawing/2010/main" Requires="a14">
          <p:sp>
            <p:nvSpPr>
              <p:cNvPr id="453" name="TextBox 29"/>
              <p:cNvSpPr txBox="1"/>
              <p:nvPr/>
            </p:nvSpPr>
            <p:spPr>
              <a:xfrm>
                <a:off x="6737760" y="6374160"/>
                <a:ext cx="1468080" cy="275400"/>
              </a:xfrm>
              <a:prstGeom prst="rect">
                <a:avLst/>
              </a:prstGeom>
            </p:spPr>
            <p:txBody>
              <a:bodyPr/>
              <a:p>
                <a14:m>
                  <m:oMath xmlns:m="http://schemas.openxmlformats.org/officeDocument/2006/math">
                    <m:r>
                      <m:t xml:space="preserve">𝑌</m:t>
                    </m:r>
                    <m:r>
                      <m:t xml:space="preserve">=</m:t>
                    </m:r>
                    <m:sSub>
                      <m:e>
                        <m:r>
                          <m:t xml:space="preserve">𝑎</m:t>
                        </m:r>
                      </m:e>
                      <m:sub>
                        <m:r>
                          <m:t xml:space="preserve">0</m:t>
                        </m:r>
                      </m:sub>
                    </m:sSub>
                    <m:r>
                      <m:t xml:space="preserve">+</m:t>
                    </m:r>
                    <m:sSub>
                      <m:e>
                        <m:r>
                          <m:t xml:space="preserve">𝑎</m:t>
                        </m:r>
                      </m:e>
                      <m:sub>
                        <m:r>
                          <m:t xml:space="preserve">1</m:t>
                        </m:r>
                      </m:sub>
                    </m:sSub>
                    <m:r>
                      <m:t xml:space="preserve">.</m:t>
                    </m:r>
                    <m:r>
                      <m:t xml:space="preserve">𝑍</m:t>
                    </m:r>
                  </m:oMath>
                </a14:m>
              </a:p>
            </p:txBody>
          </p:sp>
        </mc:Choice>
        <mc:Fallback/>
      </mc:AlternateContent>
      <p:pic>
        <p:nvPicPr>
          <p:cNvPr id="454" name="Picture 2" descr=""/>
          <p:cNvPicPr/>
          <p:nvPr/>
        </p:nvPicPr>
        <p:blipFill>
          <a:blip r:embed="rId1"/>
          <a:stretch/>
        </p:blipFill>
        <p:spPr>
          <a:xfrm>
            <a:off x="9225000" y="3736080"/>
            <a:ext cx="2747880" cy="1163160"/>
          </a:xfrm>
          <a:prstGeom prst="rect">
            <a:avLst/>
          </a:prstGeom>
          <a:ln w="0">
            <a:noFill/>
          </a:ln>
        </p:spPr>
      </p:pic>
      <p:pic>
        <p:nvPicPr>
          <p:cNvPr id="455" name="Picture 15" descr=""/>
          <p:cNvPicPr/>
          <p:nvPr/>
        </p:nvPicPr>
        <p:blipFill>
          <a:blip r:embed="rId2"/>
          <a:stretch/>
        </p:blipFill>
        <p:spPr>
          <a:xfrm>
            <a:off x="9453960" y="596880"/>
            <a:ext cx="2290320" cy="2904480"/>
          </a:xfrm>
          <a:prstGeom prst="rect">
            <a:avLst/>
          </a:prstGeom>
          <a:ln w="0">
            <a:noFill/>
          </a:ln>
        </p:spPr>
      </p:pic>
      <p:sp>
        <p:nvSpPr>
          <p:cNvPr id="456" name="Rectangle 18"/>
          <p:cNvSpPr/>
          <p:nvPr/>
        </p:nvSpPr>
        <p:spPr>
          <a:xfrm>
            <a:off x="9113040" y="365040"/>
            <a:ext cx="2977920" cy="4712400"/>
          </a:xfrm>
          <a:prstGeom prst="rect">
            <a:avLst/>
          </a:prstGeom>
          <a:noFill/>
          <a:ln w="12600">
            <a:solidFill>
              <a:srgbClr val="325490"/>
            </a:solidFill>
            <a:miter/>
          </a:ln>
        </p:spPr>
        <p:style>
          <a:lnRef idx="0"/>
          <a:fillRef idx="0"/>
          <a:effectRef idx="0"/>
          <a:fontRef idx="minor"/>
        </p:style>
      </p:sp>
      <p:pic>
        <p:nvPicPr>
          <p:cNvPr id="457" name="Picture 30" descr=""/>
          <p:cNvPicPr/>
          <p:nvPr/>
        </p:nvPicPr>
        <p:blipFill>
          <a:blip r:embed="rId3"/>
          <a:stretch/>
        </p:blipFill>
        <p:spPr>
          <a:xfrm>
            <a:off x="5017320" y="903960"/>
            <a:ext cx="4274280" cy="2218680"/>
          </a:xfrm>
          <a:prstGeom prst="rect">
            <a:avLst/>
          </a:prstGeom>
          <a:ln w="0">
            <a:noFill/>
          </a:ln>
        </p:spPr>
      </p:pic>
    </p:spTree>
  </p:cSld>
  <mc:AlternateContent>
    <mc:Choice Requires="p14">
      <p:transition spd="slow" p14:dur="2000"/>
    </mc:Choice>
    <mc:Fallback>
      <p:transition spd="slow"/>
    </mc:Fallback>
  </mc:AlternateContent>
  <p:timing>
    <p:tnLst>
      <p:par>
        <p:cTn id="100" dur="indefinite" restart="never" nodeType="tmRoot">
          <p:childTnLst>
            <p:seq>
              <p:cTn id="101" dur="indefinite" nodeType="mainSeq">
                <p:childTnLst>
                  <p:par>
                    <p:cTn id="102" fill="hold">
                      <p:stCondLst>
                        <p:cond delay="indefinite"/>
                      </p:stCondLst>
                      <p:childTnLst>
                        <p:par>
                          <p:cTn id="103" fill="hold">
                            <p:stCondLst>
                              <p:cond delay="0"/>
                            </p:stCondLst>
                            <p:childTnLst>
                              <p:par>
                                <p:cTn id="104" nodeType="clickEffect" fill="hold" presetClass="entr" presetID="1">
                                  <p:stCondLst>
                                    <p:cond delay="0"/>
                                  </p:stCondLst>
                                  <p:childTnLst>
                                    <p:set>
                                      <p:cBhvr>
                                        <p:cTn id="105" dur="1" fill="hold">
                                          <p:stCondLst>
                                            <p:cond delay="0"/>
                                          </p:stCondLst>
                                        </p:cTn>
                                        <p:tgtEl>
                                          <p:spTgt spid="456"/>
                                        </p:tgtEl>
                                        <p:attrNameLst>
                                          <p:attrName>style.visibility</p:attrName>
                                        </p:attrNameLst>
                                      </p:cBhvr>
                                      <p:to>
                                        <p:strVal val="visible"/>
                                      </p:to>
                                    </p:set>
                                  </p:childTnLst>
                                </p:cTn>
                              </p:par>
                              <p:par>
                                <p:cTn id="106" nodeType="withEffect" fill="hold" presetClass="entr" presetID="1">
                                  <p:stCondLst>
                                    <p:cond delay="0"/>
                                  </p:stCondLst>
                                  <p:childTnLst>
                                    <p:set>
                                      <p:cBhvr>
                                        <p:cTn id="107" dur="1" fill="hold">
                                          <p:stCondLst>
                                            <p:cond delay="0"/>
                                          </p:stCondLst>
                                        </p:cTn>
                                        <p:tgtEl>
                                          <p:spTgt spid="455"/>
                                        </p:tgtEl>
                                        <p:attrNameLst>
                                          <p:attrName>style.visibility</p:attrName>
                                        </p:attrNameLst>
                                      </p:cBhvr>
                                      <p:to>
                                        <p:strVal val="visible"/>
                                      </p:to>
                                    </p:set>
                                  </p:childTnLst>
                                </p:cTn>
                              </p:par>
                              <p:par>
                                <p:cTn id="108" nodeType="withEffect" fill="hold" presetClass="entr" presetID="1">
                                  <p:stCondLst>
                                    <p:cond delay="0"/>
                                  </p:stCondLst>
                                  <p:childTnLst>
                                    <p:set>
                                      <p:cBhvr>
                                        <p:cTn id="109" dur="1" fill="hold">
                                          <p:stCondLst>
                                            <p:cond delay="0"/>
                                          </p:stCondLst>
                                        </p:cTn>
                                        <p:tgtEl>
                                          <p:spTgt spid="454"/>
                                        </p:tgtEl>
                                        <p:attrNameLst>
                                          <p:attrName>style.visibility</p:attrName>
                                        </p:attrNameLst>
                                      </p:cBhvr>
                                      <p:to>
                                        <p:strVal val="visible"/>
                                      </p:to>
                                    </p:set>
                                  </p:childTnLst>
                                </p:cTn>
                              </p:par>
                              <p:par>
                                <p:cTn id="110" nodeType="withEffect" fill="hold" presetClass="entr" presetID="1">
                                  <p:stCondLst>
                                    <p:cond delay="0"/>
                                  </p:stCondLst>
                                  <p:childTnLst>
                                    <p:set>
                                      <p:cBhvr>
                                        <p:cTn id="111" dur="1" fill="hold">
                                          <p:stCondLst>
                                            <p:cond delay="0"/>
                                          </p:stCondLst>
                                        </p:cTn>
                                        <p:tgtEl>
                                          <p:spTgt spid="45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58" name="PlaceHolder 1"/>
          <p:cNvSpPr>
            <a:spLocks noGrp="1"/>
          </p:cNvSpPr>
          <p:nvPr>
            <p:ph type="title"/>
          </p:nvPr>
        </p:nvSpPr>
        <p:spPr>
          <a:xfrm>
            <a:off x="609480" y="274680"/>
            <a:ext cx="10972080" cy="1142280"/>
          </a:xfrm>
          <a:prstGeom prst="rect">
            <a:avLst/>
          </a:prstGeom>
          <a:noFill/>
          <a:ln w="9360">
            <a:noFill/>
          </a:ln>
        </p:spPr>
        <p:txBody>
          <a:bodyPr numCol="1" spcCol="0" lIns="90000" rIns="90000" tIns="45000" bIns="45000" anchor="ctr">
            <a:noAutofit/>
          </a:bodyPr>
          <a:p>
            <a:pPr algn="ctr">
              <a:lnSpc>
                <a:spcPct val="100000"/>
              </a:lnSpc>
              <a:buNone/>
            </a:pPr>
            <a:r>
              <a:rPr b="0" lang="en" sz="4400" spc="-1" strike="noStrike">
                <a:solidFill>
                  <a:srgbClr val="000000"/>
                </a:solidFill>
                <a:latin typeface="Calibri"/>
              </a:rPr>
              <a:t>Bayes' theorem</a:t>
            </a:r>
            <a:endParaRPr b="0" lang="en-US" sz="4400" spc="-1" strike="noStrike">
              <a:latin typeface="Arial"/>
            </a:endParaRPr>
          </a:p>
        </p:txBody>
      </p:sp>
      <p:pic>
        <p:nvPicPr>
          <p:cNvPr id="459" name="Picture 23" descr="http://www.reallifeanswers.org/images/Thomas_Bayes_mormon-279x300.gif"/>
          <p:cNvPicPr/>
          <p:nvPr/>
        </p:nvPicPr>
        <p:blipFill>
          <a:blip r:embed="rId1"/>
          <a:stretch/>
        </p:blipFill>
        <p:spPr>
          <a:xfrm>
            <a:off x="9180000" y="581040"/>
            <a:ext cx="2401560" cy="2428200"/>
          </a:xfrm>
          <a:prstGeom prst="rect">
            <a:avLst/>
          </a:prstGeom>
          <a:ln w="9525">
            <a:noFill/>
          </a:ln>
        </p:spPr>
      </p:pic>
      <p:sp>
        <p:nvSpPr>
          <p:cNvPr id="460" name="PlaceHolder 2"/>
          <p:cNvSpPr>
            <a:spLocks noGrp="1"/>
          </p:cNvSpPr>
          <p:nvPr>
            <p:ph type="dt" idx="29"/>
          </p:nvPr>
        </p:nvSpPr>
        <p:spPr>
          <a:xfrm>
            <a:off x="609480" y="6356520"/>
            <a:ext cx="2844000" cy="364320"/>
          </a:xfrm>
          <a:prstGeom prst="rect">
            <a:avLst/>
          </a:prstGeom>
          <a:noFill/>
          <a:ln w="9360">
            <a:noFill/>
          </a:ln>
        </p:spPr>
        <p:txBody>
          <a:bodyPr numCol="1" spcCol="0" lIns="90000" rIns="90000" tIns="45000" bIns="45000" anchor="ctr">
            <a:noAutofit/>
          </a:bodyPr>
          <a:lstStyle>
            <a:lvl1pPr>
              <a:lnSpc>
                <a:spcPct val="100000"/>
              </a:lnSpc>
              <a:buNone/>
              <a:defRPr b="0" lang="bg-BG" sz="1200" spc="-1" strike="noStrike">
                <a:solidFill>
                  <a:srgbClr val="898989"/>
                </a:solidFill>
                <a:latin typeface="Times New Roman"/>
              </a:defRPr>
            </a:lvl1pPr>
          </a:lstStyle>
          <a:p>
            <a:pPr>
              <a:lnSpc>
                <a:spcPct val="100000"/>
              </a:lnSpc>
              <a:buNone/>
            </a:pPr>
            <a:fld id="{5FBE842B-8E02-47C6-BE30-6261F7B8FB82}" type="datetime1">
              <a:rPr b="0" lang="bg-BG" sz="1200" spc="-1" strike="noStrike">
                <a:solidFill>
                  <a:srgbClr val="898989"/>
                </a:solidFill>
                <a:latin typeface="Times New Roman"/>
              </a:rPr>
              <a:t>28.06.2024 г.</a:t>
            </a:fld>
            <a:endParaRPr b="0" lang="en-US" sz="1200" spc="-1" strike="noStrike">
              <a:latin typeface="Times New Roman"/>
            </a:endParaRPr>
          </a:p>
        </p:txBody>
      </p:sp>
      <p:sp>
        <p:nvSpPr>
          <p:cNvPr id="461" name="PlaceHolder 3"/>
          <p:cNvSpPr>
            <a:spLocks noGrp="1"/>
          </p:cNvSpPr>
          <p:nvPr>
            <p:ph type="ftr" idx="30"/>
          </p:nvPr>
        </p:nvSpPr>
        <p:spPr>
          <a:xfrm>
            <a:off x="4165200" y="6356520"/>
            <a:ext cx="3859560" cy="364320"/>
          </a:xfrm>
          <a:prstGeom prst="rect">
            <a:avLst/>
          </a:prstGeom>
          <a:noFill/>
          <a:ln w="9360">
            <a:noFill/>
          </a:ln>
        </p:spPr>
        <p:txBody>
          <a:bodyPr numCol="1" spcCol="0" lIns="90000" rIns="90000" tIns="45000" bIns="45000" anchor="ctr">
            <a:noAutofit/>
          </a:bodyPr>
          <a:lstStyle>
            <a:lvl1pPr algn="ctr">
              <a:lnSpc>
                <a:spcPct val="100000"/>
              </a:lnSpc>
              <a:buNone/>
              <a:defRPr b="0" lang="en" sz="1200" spc="-1" strike="noStrike">
                <a:solidFill>
                  <a:srgbClr val="898989"/>
                </a:solidFill>
                <a:latin typeface="Times New Roman"/>
              </a:defRPr>
            </a:lvl1pPr>
          </a:lstStyle>
          <a:p>
            <a:pPr algn="ctr">
              <a:lnSpc>
                <a:spcPct val="100000"/>
              </a:lnSpc>
              <a:buNone/>
            </a:pPr>
            <a:r>
              <a:rPr b="0" lang="en" sz="1200" spc="-1" strike="noStrike">
                <a:solidFill>
                  <a:srgbClr val="898989"/>
                </a:solidFill>
                <a:latin typeface="Times New Roman"/>
              </a:rPr>
              <a:t>Creative commons - Angel Marchev, Jr.</a:t>
            </a:r>
            <a:endParaRPr b="0" lang="en-US" sz="1200" spc="-1" strike="noStrike">
              <a:latin typeface="Times New Roman"/>
            </a:endParaRPr>
          </a:p>
        </p:txBody>
      </p:sp>
      <p:pic>
        <p:nvPicPr>
          <p:cNvPr id="462" name="Picture 24" descr="M:\DOCS-\zaniatia\Upravlenski reshenia i risk\8 bayes\bayes-rule-e1350930203949.png"/>
          <p:cNvPicPr/>
          <p:nvPr/>
        </p:nvPicPr>
        <p:blipFill>
          <a:blip r:embed="rId2"/>
          <a:stretch/>
        </p:blipFill>
        <p:spPr>
          <a:xfrm>
            <a:off x="1355400" y="2559600"/>
            <a:ext cx="7102800" cy="3384000"/>
          </a:xfrm>
          <a:prstGeom prst="rect">
            <a:avLst/>
          </a:prstGeom>
          <a:ln w="9525">
            <a:noFill/>
          </a:ln>
        </p:spPr>
      </p:pic>
    </p:spTree>
  </p:cSld>
  <mc:AlternateContent>
    <mc:Choice Requires="p14">
      <p:transition spd="slow" p14:dur="2000"/>
    </mc:Choice>
    <mc:Fallback>
      <p:transition spd="slow"/>
    </mc:Fallback>
  </mc:AlternateContent>
</p:sld>
</file>

<file path=ppt/slides/slide2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463" name="Picture 20" descr="http://simplyknowledge.com/uploads/script/charles-baggage/the-analytic-01-Large.jpg"/>
          <p:cNvPicPr/>
          <p:nvPr/>
        </p:nvPicPr>
        <p:blipFill>
          <a:blip r:embed="rId1"/>
          <a:stretch/>
        </p:blipFill>
        <p:spPr>
          <a:xfrm>
            <a:off x="2286000" y="228600"/>
            <a:ext cx="7618680" cy="5389560"/>
          </a:xfrm>
          <a:prstGeom prst="rect">
            <a:avLst/>
          </a:prstGeom>
          <a:ln w="0">
            <a:noFill/>
          </a:ln>
        </p:spPr>
      </p:pic>
      <p:pic>
        <p:nvPicPr>
          <p:cNvPr id="464" name="Picture 21" descr="http://simplyknowledge.com/uploads/script/charles-baggage/the-analytic-01-Large.jpg"/>
          <p:cNvPicPr/>
          <p:nvPr/>
        </p:nvPicPr>
        <p:blipFill>
          <a:blip r:embed="rId2"/>
          <a:stretch/>
        </p:blipFill>
        <p:spPr>
          <a:xfrm>
            <a:off x="2286000" y="228600"/>
            <a:ext cx="7618680" cy="5389560"/>
          </a:xfrm>
          <a:prstGeom prst="rect">
            <a:avLst/>
          </a:prstGeom>
          <a:ln w="0">
            <a:noFill/>
          </a:ln>
        </p:spPr>
      </p:pic>
      <p:sp>
        <p:nvSpPr>
          <p:cNvPr id="465" name="PlaceHolder 1"/>
          <p:cNvSpPr>
            <a:spLocks noGrp="1"/>
          </p:cNvSpPr>
          <p:nvPr>
            <p:ph/>
          </p:nvPr>
        </p:nvSpPr>
        <p:spPr>
          <a:xfrm>
            <a:off x="3215520" y="914400"/>
            <a:ext cx="8877600" cy="5027760"/>
          </a:xfrm>
          <a:prstGeom prst="rect">
            <a:avLst/>
          </a:prstGeom>
          <a:noFill/>
          <a:ln w="0">
            <a:noFill/>
          </a:ln>
        </p:spPr>
        <p:txBody>
          <a:bodyPr lIns="90000" rIns="90000" tIns="45000" bIns="45000" anchor="t">
            <a:noAutofit/>
          </a:bodyPr>
          <a:p>
            <a:pPr marL="228600" indent="-228600">
              <a:lnSpc>
                <a:spcPct val="90000"/>
              </a:lnSpc>
              <a:spcBef>
                <a:spcPts val="1001"/>
              </a:spcBef>
              <a:buClr>
                <a:srgbClr val="00b0f0"/>
              </a:buClr>
              <a:buFont typeface="Arial"/>
              <a:buChar char="•"/>
            </a:pPr>
            <a:r>
              <a:rPr b="0" lang="en-US" sz="2800" spc="-1" strike="noStrike">
                <a:solidFill>
                  <a:srgbClr val="00b0f0"/>
                </a:solidFill>
                <a:latin typeface="Calibri"/>
              </a:rPr>
              <a:t>The father of computing</a:t>
            </a:r>
            <a:endParaRPr b="0" lang="en-US" sz="2800" spc="-1" strike="noStrike">
              <a:latin typeface="Arial"/>
            </a:endParaRPr>
          </a:p>
          <a:p>
            <a:pPr lvl="1" marL="685800" indent="-228600">
              <a:lnSpc>
                <a:spcPct val="90000"/>
              </a:lnSpc>
              <a:spcBef>
                <a:spcPts val="499"/>
              </a:spcBef>
              <a:buClr>
                <a:srgbClr val="00b0f0"/>
              </a:buClr>
              <a:buFont typeface="Arial"/>
              <a:buChar char="•"/>
            </a:pPr>
            <a:r>
              <a:rPr b="0" lang="en-US" sz="2400" spc="-1" strike="noStrike">
                <a:solidFill>
                  <a:srgbClr val="00b0f0"/>
                </a:solidFill>
                <a:latin typeface="Calibri"/>
              </a:rPr>
              <a:t>Difference Engine</a:t>
            </a:r>
            <a:endParaRPr b="0" lang="en-US" sz="2400" spc="-1" strike="noStrike">
              <a:latin typeface="Arial"/>
            </a:endParaRPr>
          </a:p>
          <a:p>
            <a:pPr lvl="2" marL="1143000" indent="-228600">
              <a:lnSpc>
                <a:spcPct val="90000"/>
              </a:lnSpc>
              <a:spcBef>
                <a:spcPts val="499"/>
              </a:spcBef>
              <a:buClr>
                <a:srgbClr val="00b0f0"/>
              </a:buClr>
              <a:buFont typeface="Arial"/>
              <a:buChar char="•"/>
            </a:pPr>
            <a:r>
              <a:rPr b="0" lang="en-US" sz="2000" spc="-1" strike="noStrike">
                <a:solidFill>
                  <a:srgbClr val="00b0f0"/>
                </a:solidFill>
                <a:latin typeface="Calibri"/>
              </a:rPr>
              <a:t>High precision automatic </a:t>
            </a:r>
            <a:r>
              <a:rPr b="0" lang="en-US" sz="2000" spc="-1" strike="noStrike">
                <a:solidFill>
                  <a:srgbClr val="00b0f0"/>
                </a:solidFill>
                <a:latin typeface="Calibri"/>
              </a:rPr>
              <a:t>polynomial calculations</a:t>
            </a:r>
            <a:endParaRPr b="0" lang="en-US" sz="2000" spc="-1" strike="noStrike">
              <a:latin typeface="Arial"/>
            </a:endParaRPr>
          </a:p>
          <a:p>
            <a:pPr lvl="1" marL="685800" indent="-228600">
              <a:lnSpc>
                <a:spcPct val="90000"/>
              </a:lnSpc>
              <a:spcBef>
                <a:spcPts val="499"/>
              </a:spcBef>
              <a:buClr>
                <a:srgbClr val="00b0f0"/>
              </a:buClr>
              <a:buFont typeface="Arial"/>
              <a:buChar char="•"/>
            </a:pPr>
            <a:r>
              <a:rPr b="0" lang="en-US" sz="2400" spc="-1" strike="noStrike">
                <a:solidFill>
                  <a:srgbClr val="00b0f0"/>
                </a:solidFill>
                <a:latin typeface="Calibri"/>
              </a:rPr>
              <a:t>Analytical machine</a:t>
            </a:r>
            <a:endParaRPr b="0" lang="en-US" sz="2400" spc="-1" strike="noStrike">
              <a:latin typeface="Arial"/>
            </a:endParaRPr>
          </a:p>
          <a:p>
            <a:pPr lvl="2" marL="1143000" indent="-228600">
              <a:lnSpc>
                <a:spcPct val="90000"/>
              </a:lnSpc>
              <a:spcBef>
                <a:spcPts val="499"/>
              </a:spcBef>
              <a:buClr>
                <a:srgbClr val="00b0f0"/>
              </a:buClr>
              <a:buFont typeface="Arial"/>
              <a:buChar char="•"/>
            </a:pPr>
            <a:r>
              <a:rPr b="0" lang="en-US" sz="2000" spc="-1" strike="noStrike">
                <a:solidFill>
                  <a:srgbClr val="00b0f0"/>
                </a:solidFill>
                <a:latin typeface="Calibri"/>
              </a:rPr>
              <a:t>Turing complete</a:t>
            </a:r>
            <a:endParaRPr b="0" lang="en-US" sz="2000" spc="-1" strike="noStrike">
              <a:latin typeface="Arial"/>
            </a:endParaRPr>
          </a:p>
          <a:p>
            <a:pPr lvl="2" marL="1143000" indent="-228600">
              <a:lnSpc>
                <a:spcPct val="90000"/>
              </a:lnSpc>
              <a:spcBef>
                <a:spcPts val="499"/>
              </a:spcBef>
              <a:buClr>
                <a:srgbClr val="00b0f0"/>
              </a:buClr>
              <a:buFont typeface="Arial"/>
              <a:buChar char="•"/>
            </a:pPr>
            <a:r>
              <a:rPr b="0" lang="en-US" sz="2000" spc="-1" strike="noStrike">
                <a:solidFill>
                  <a:srgbClr val="00b0f0"/>
                </a:solidFill>
                <a:latin typeface="Calibri"/>
              </a:rPr>
              <a:t>Programable input </a:t>
            </a:r>
            <a:endParaRPr b="0" lang="en-US" sz="2000" spc="-1" strike="noStrike">
              <a:latin typeface="Arial"/>
            </a:endParaRPr>
          </a:p>
          <a:p>
            <a:pPr lvl="1" marL="685800" indent="-228600">
              <a:lnSpc>
                <a:spcPct val="90000"/>
              </a:lnSpc>
              <a:spcBef>
                <a:spcPts val="499"/>
              </a:spcBef>
              <a:buClr>
                <a:srgbClr val="00b0f0"/>
              </a:buClr>
              <a:buFont typeface="Arial"/>
              <a:buChar char="•"/>
            </a:pPr>
            <a:r>
              <a:rPr b="0" lang="en-US" sz="2400" spc="-1" strike="noStrike">
                <a:solidFill>
                  <a:srgbClr val="00b0f0"/>
                </a:solidFill>
                <a:latin typeface="Calibri"/>
              </a:rPr>
              <a:t>Difference Engine 2</a:t>
            </a:r>
            <a:endParaRPr b="0" lang="en-US" sz="2400" spc="-1" strike="noStrike">
              <a:latin typeface="Arial"/>
            </a:endParaRPr>
          </a:p>
          <a:p>
            <a:pPr lvl="2" marL="1143000" indent="-228600">
              <a:lnSpc>
                <a:spcPct val="90000"/>
              </a:lnSpc>
              <a:spcBef>
                <a:spcPts val="499"/>
              </a:spcBef>
              <a:buClr>
                <a:srgbClr val="00b0f0"/>
              </a:buClr>
              <a:buFont typeface="Arial"/>
              <a:buChar char="•"/>
            </a:pPr>
            <a:r>
              <a:rPr b="0" lang="en-US" sz="2000" spc="-1" strike="noStrike">
                <a:solidFill>
                  <a:srgbClr val="00b0f0"/>
                </a:solidFill>
                <a:latin typeface="Calibri"/>
              </a:rPr>
              <a:t>Printing output</a:t>
            </a:r>
            <a:endParaRPr b="0" lang="en-US" sz="2000" spc="-1" strike="noStrike">
              <a:latin typeface="Arial"/>
            </a:endParaRPr>
          </a:p>
        </p:txBody>
      </p:sp>
    </p:spTree>
  </p:cSld>
  <mc:AlternateContent>
    <mc:Choice Requires="p14">
      <p:transition spd="slow" p14:dur="2000"/>
    </mc:Choice>
    <mc:Fallback>
      <p:transition spd="slow"/>
    </mc:Fallback>
  </mc:AlternateContent>
  <p:timing>
    <p:tnLst>
      <p:par>
        <p:cTn id="112" dur="indefinite" restart="never" nodeType="tmRoot">
          <p:childTnLst>
            <p:seq>
              <p:cTn id="113" dur="indefinite" nodeType="mainSeq">
                <p:childTnLst>
                  <p:par>
                    <p:cTn id="114" fill="hold">
                      <p:stCondLst>
                        <p:cond delay="indefinite"/>
                      </p:stCondLst>
                      <p:childTnLst>
                        <p:par>
                          <p:cTn id="115" fill="hold">
                            <p:stCondLst>
                              <p:cond delay="0"/>
                            </p:stCondLst>
                            <p:childTnLst>
                              <p:par>
                                <p:cTn id="116" nodeType="clickEffect" fill="hold" presetClass="entr" presetID="10">
                                  <p:stCondLst>
                                    <p:cond delay="0"/>
                                  </p:stCondLst>
                                  <p:childTnLst>
                                    <p:set>
                                      <p:cBhvr>
                                        <p:cTn id="117" dur="1" fill="hold">
                                          <p:stCondLst>
                                            <p:cond delay="0"/>
                                          </p:stCondLst>
                                        </p:cTn>
                                        <p:tgtEl>
                                          <p:spTgt spid="464"/>
                                        </p:tgtEl>
                                        <p:attrNameLst>
                                          <p:attrName>style.visibility</p:attrName>
                                        </p:attrNameLst>
                                      </p:cBhvr>
                                      <p:to>
                                        <p:strVal val="visible"/>
                                      </p:to>
                                    </p:set>
                                    <p:animEffect filter="fade" transition="in">
                                      <p:cBhvr additive="repl">
                                        <p:cTn id="118" dur="500"/>
                                        <p:tgtEl>
                                          <p:spTgt spid="464"/>
                                        </p:tgtEl>
                                      </p:cBhvr>
                                    </p:animEffect>
                                  </p:childTnLst>
                                </p:cTn>
                              </p:par>
                            </p:childTnLst>
                          </p:cTn>
                        </p:par>
                      </p:childTnLst>
                    </p:cTn>
                  </p:par>
                  <p:par>
                    <p:cTn id="119" fill="hold">
                      <p:stCondLst>
                        <p:cond delay="indefinite"/>
                      </p:stCondLst>
                      <p:childTnLst>
                        <p:par>
                          <p:cTn id="120" fill="hold">
                            <p:stCondLst>
                              <p:cond delay="0"/>
                            </p:stCondLst>
                            <p:childTnLst>
                              <p:par>
                                <p:cTn id="121" nodeType="clickEffect" fill="hold" presetClass="entr" presetID="10">
                                  <p:stCondLst>
                                    <p:cond delay="0"/>
                                  </p:stCondLst>
                                  <p:childTnLst>
                                    <p:set>
                                      <p:cBhvr>
                                        <p:cTn id="122" dur="1" fill="hold">
                                          <p:stCondLst>
                                            <p:cond delay="0"/>
                                          </p:stCondLst>
                                        </p:cTn>
                                        <p:tgtEl>
                                          <p:spTgt spid="465">
                                            <p:txEl>
                                              <p:pRg st="0" end="0"/>
                                            </p:txEl>
                                          </p:spTgt>
                                        </p:tgtEl>
                                        <p:attrNameLst>
                                          <p:attrName>style.visibility</p:attrName>
                                        </p:attrNameLst>
                                      </p:cBhvr>
                                      <p:to>
                                        <p:strVal val="visible"/>
                                      </p:to>
                                    </p:set>
                                    <p:animEffect filter="fade" transition="in">
                                      <p:cBhvr additive="repl">
                                        <p:cTn id="123" dur="500"/>
                                        <p:tgtEl>
                                          <p:spTgt spid="465">
                                            <p:txEl>
                                              <p:pRg st="0" end="0"/>
                                            </p:txEl>
                                          </p:spTgt>
                                        </p:tgtEl>
                                      </p:cBhvr>
                                    </p:animEffect>
                                  </p:childTnLst>
                                </p:cTn>
                              </p:par>
                              <p:par>
                                <p:cTn id="124" nodeType="withEffect" fill="hold" presetClass="entr" presetID="10">
                                  <p:stCondLst>
                                    <p:cond delay="0"/>
                                  </p:stCondLst>
                                  <p:childTnLst>
                                    <p:set>
                                      <p:cBhvr>
                                        <p:cTn id="125" dur="1" fill="hold">
                                          <p:stCondLst>
                                            <p:cond delay="0"/>
                                          </p:stCondLst>
                                        </p:cTn>
                                        <p:tgtEl>
                                          <p:spTgt spid="465">
                                            <p:txEl>
                                              <p:pRg st="1" end="1"/>
                                            </p:txEl>
                                          </p:spTgt>
                                        </p:tgtEl>
                                        <p:attrNameLst>
                                          <p:attrName>style.visibility</p:attrName>
                                        </p:attrNameLst>
                                      </p:cBhvr>
                                      <p:to>
                                        <p:strVal val="visible"/>
                                      </p:to>
                                    </p:set>
                                    <p:animEffect filter="fade" transition="in">
                                      <p:cBhvr additive="repl">
                                        <p:cTn id="126" dur="500"/>
                                        <p:tgtEl>
                                          <p:spTgt spid="465">
                                            <p:txEl>
                                              <p:pRg st="1" end="1"/>
                                            </p:txEl>
                                          </p:spTgt>
                                        </p:tgtEl>
                                      </p:cBhvr>
                                    </p:animEffect>
                                  </p:childTnLst>
                                </p:cTn>
                              </p:par>
                              <p:par>
                                <p:cTn id="127" nodeType="withEffect" fill="hold" presetClass="entr" presetID="10">
                                  <p:stCondLst>
                                    <p:cond delay="0"/>
                                  </p:stCondLst>
                                  <p:childTnLst>
                                    <p:set>
                                      <p:cBhvr>
                                        <p:cTn id="128" dur="1" fill="hold">
                                          <p:stCondLst>
                                            <p:cond delay="0"/>
                                          </p:stCondLst>
                                        </p:cTn>
                                        <p:tgtEl>
                                          <p:spTgt spid="465">
                                            <p:txEl>
                                              <p:pRg st="2" end="2"/>
                                            </p:txEl>
                                          </p:spTgt>
                                        </p:tgtEl>
                                        <p:attrNameLst>
                                          <p:attrName>style.visibility</p:attrName>
                                        </p:attrNameLst>
                                      </p:cBhvr>
                                      <p:to>
                                        <p:strVal val="visible"/>
                                      </p:to>
                                    </p:set>
                                    <p:animEffect filter="fade" transition="in">
                                      <p:cBhvr additive="repl">
                                        <p:cTn id="129" dur="500"/>
                                        <p:tgtEl>
                                          <p:spTgt spid="465">
                                            <p:txEl>
                                              <p:pRg st="2" end="2"/>
                                            </p:txEl>
                                          </p:spTgt>
                                        </p:tgtEl>
                                      </p:cBhvr>
                                    </p:animEffect>
                                  </p:childTnLst>
                                </p:cTn>
                              </p:par>
                              <p:par>
                                <p:cTn id="130" nodeType="withEffect" fill="hold" presetClass="entr" presetID="10">
                                  <p:stCondLst>
                                    <p:cond delay="0"/>
                                  </p:stCondLst>
                                  <p:childTnLst>
                                    <p:set>
                                      <p:cBhvr>
                                        <p:cTn id="131" dur="1" fill="hold">
                                          <p:stCondLst>
                                            <p:cond delay="0"/>
                                          </p:stCondLst>
                                        </p:cTn>
                                        <p:tgtEl>
                                          <p:spTgt spid="465">
                                            <p:txEl>
                                              <p:pRg st="3" end="3"/>
                                            </p:txEl>
                                          </p:spTgt>
                                        </p:tgtEl>
                                        <p:attrNameLst>
                                          <p:attrName>style.visibility</p:attrName>
                                        </p:attrNameLst>
                                      </p:cBhvr>
                                      <p:to>
                                        <p:strVal val="visible"/>
                                      </p:to>
                                    </p:set>
                                    <p:animEffect filter="fade" transition="in">
                                      <p:cBhvr additive="repl">
                                        <p:cTn id="132" dur="500"/>
                                        <p:tgtEl>
                                          <p:spTgt spid="465">
                                            <p:txEl>
                                              <p:pRg st="3" end="3"/>
                                            </p:txEl>
                                          </p:spTgt>
                                        </p:tgtEl>
                                      </p:cBhvr>
                                    </p:animEffect>
                                  </p:childTnLst>
                                </p:cTn>
                              </p:par>
                              <p:par>
                                <p:cTn id="133" nodeType="withEffect" fill="hold" presetClass="entr" presetID="10">
                                  <p:stCondLst>
                                    <p:cond delay="0"/>
                                  </p:stCondLst>
                                  <p:childTnLst>
                                    <p:set>
                                      <p:cBhvr>
                                        <p:cTn id="134" dur="1" fill="hold">
                                          <p:stCondLst>
                                            <p:cond delay="0"/>
                                          </p:stCondLst>
                                        </p:cTn>
                                        <p:tgtEl>
                                          <p:spTgt spid="465">
                                            <p:txEl>
                                              <p:pRg st="4" end="4"/>
                                            </p:txEl>
                                          </p:spTgt>
                                        </p:tgtEl>
                                        <p:attrNameLst>
                                          <p:attrName>style.visibility</p:attrName>
                                        </p:attrNameLst>
                                      </p:cBhvr>
                                      <p:to>
                                        <p:strVal val="visible"/>
                                      </p:to>
                                    </p:set>
                                    <p:animEffect filter="fade" transition="in">
                                      <p:cBhvr additive="repl">
                                        <p:cTn id="135" dur="500"/>
                                        <p:tgtEl>
                                          <p:spTgt spid="465">
                                            <p:txEl>
                                              <p:pRg st="4" end="4"/>
                                            </p:txEl>
                                          </p:spTgt>
                                        </p:tgtEl>
                                      </p:cBhvr>
                                    </p:animEffect>
                                  </p:childTnLst>
                                </p:cTn>
                              </p:par>
                              <p:par>
                                <p:cTn id="136" nodeType="withEffect" fill="hold" presetClass="entr" presetID="10">
                                  <p:stCondLst>
                                    <p:cond delay="0"/>
                                  </p:stCondLst>
                                  <p:childTnLst>
                                    <p:set>
                                      <p:cBhvr>
                                        <p:cTn id="137" dur="1" fill="hold">
                                          <p:stCondLst>
                                            <p:cond delay="0"/>
                                          </p:stCondLst>
                                        </p:cTn>
                                        <p:tgtEl>
                                          <p:spTgt spid="465">
                                            <p:txEl>
                                              <p:pRg st="5" end="5"/>
                                            </p:txEl>
                                          </p:spTgt>
                                        </p:tgtEl>
                                        <p:attrNameLst>
                                          <p:attrName>style.visibility</p:attrName>
                                        </p:attrNameLst>
                                      </p:cBhvr>
                                      <p:to>
                                        <p:strVal val="visible"/>
                                      </p:to>
                                    </p:set>
                                    <p:animEffect filter="fade" transition="in">
                                      <p:cBhvr additive="repl">
                                        <p:cTn id="138" dur="500"/>
                                        <p:tgtEl>
                                          <p:spTgt spid="465">
                                            <p:txEl>
                                              <p:pRg st="5" end="5"/>
                                            </p:txEl>
                                          </p:spTgt>
                                        </p:tgtEl>
                                      </p:cBhvr>
                                    </p:animEffect>
                                  </p:childTnLst>
                                </p:cTn>
                              </p:par>
                              <p:par>
                                <p:cTn id="139" nodeType="withEffect" fill="hold" presetClass="entr" presetID="10">
                                  <p:stCondLst>
                                    <p:cond delay="0"/>
                                  </p:stCondLst>
                                  <p:childTnLst>
                                    <p:set>
                                      <p:cBhvr>
                                        <p:cTn id="140" dur="1" fill="hold">
                                          <p:stCondLst>
                                            <p:cond delay="0"/>
                                          </p:stCondLst>
                                        </p:cTn>
                                        <p:tgtEl>
                                          <p:spTgt spid="465">
                                            <p:txEl>
                                              <p:pRg st="6" end="6"/>
                                            </p:txEl>
                                          </p:spTgt>
                                        </p:tgtEl>
                                        <p:attrNameLst>
                                          <p:attrName>style.visibility</p:attrName>
                                        </p:attrNameLst>
                                      </p:cBhvr>
                                      <p:to>
                                        <p:strVal val="visible"/>
                                      </p:to>
                                    </p:set>
                                    <p:animEffect filter="fade" transition="in">
                                      <p:cBhvr additive="repl">
                                        <p:cTn id="141" dur="500"/>
                                        <p:tgtEl>
                                          <p:spTgt spid="465">
                                            <p:txEl>
                                              <p:pRg st="6" end="6"/>
                                            </p:txEl>
                                          </p:spTgt>
                                        </p:tgtEl>
                                      </p:cBhvr>
                                    </p:animEffect>
                                  </p:childTnLst>
                                </p:cTn>
                              </p:par>
                              <p:par>
                                <p:cTn id="142" nodeType="withEffect" fill="hold" presetClass="entr" presetID="10">
                                  <p:stCondLst>
                                    <p:cond delay="0"/>
                                  </p:stCondLst>
                                  <p:childTnLst>
                                    <p:set>
                                      <p:cBhvr>
                                        <p:cTn id="143" dur="1" fill="hold">
                                          <p:stCondLst>
                                            <p:cond delay="0"/>
                                          </p:stCondLst>
                                        </p:cTn>
                                        <p:tgtEl>
                                          <p:spTgt spid="465">
                                            <p:txEl>
                                              <p:pRg st="7" end="7"/>
                                            </p:txEl>
                                          </p:spTgt>
                                        </p:tgtEl>
                                        <p:attrNameLst>
                                          <p:attrName>style.visibility</p:attrName>
                                        </p:attrNameLst>
                                      </p:cBhvr>
                                      <p:to>
                                        <p:strVal val="visible"/>
                                      </p:to>
                                    </p:set>
                                    <p:animEffect filter="fade" transition="in">
                                      <p:cBhvr additive="repl">
                                        <p:cTn id="144" dur="500"/>
                                        <p:tgtEl>
                                          <p:spTgt spid="465">
                                            <p:txEl>
                                              <p:pRg st="7" end="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6"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Optimization</a:t>
            </a:r>
            <a:endParaRPr b="0" lang="en-US" sz="4400" spc="-1" strike="noStrike">
              <a:latin typeface="Arial"/>
            </a:endParaRPr>
          </a:p>
        </p:txBody>
      </p:sp>
      <p:pic>
        <p:nvPicPr>
          <p:cNvPr id="467" name="Picture 22" descr="Image result for leonid kantorovich linear programming"/>
          <p:cNvPicPr/>
          <p:nvPr/>
        </p:nvPicPr>
        <p:blipFill>
          <a:blip r:embed="rId1"/>
          <a:srcRect l="9836" t="25849" r="6687" b="2749"/>
          <a:stretch/>
        </p:blipFill>
        <p:spPr>
          <a:xfrm>
            <a:off x="2205720" y="1336680"/>
            <a:ext cx="7631280" cy="4896000"/>
          </a:xfrm>
          <a:prstGeom prst="rect">
            <a:avLst/>
          </a:prstGeom>
          <a:ln w="0">
            <a:noFill/>
          </a:ln>
        </p:spPr>
      </p:pic>
      <p:pic>
        <p:nvPicPr>
          <p:cNvPr id="468" name="Content Placeholder 3" descr="Chart, surface chart&#10;&#10;Description automatically generated"/>
          <p:cNvPicPr/>
          <p:nvPr/>
        </p:nvPicPr>
        <p:blipFill>
          <a:blip r:embed="rId2"/>
          <a:srcRect l="0" t="0" r="0" b="12182"/>
          <a:stretch/>
        </p:blipFill>
        <p:spPr>
          <a:xfrm>
            <a:off x="2285280" y="1805040"/>
            <a:ext cx="7472160" cy="3958920"/>
          </a:xfrm>
          <a:prstGeom prst="rect">
            <a:avLst/>
          </a:prstGeom>
          <a:ln w="0">
            <a:noFill/>
          </a:ln>
        </p:spPr>
      </p:pic>
    </p:spTree>
  </p:cSld>
  <mc:AlternateContent>
    <mc:Choice Requires="p14">
      <p:transition spd="slow" p14:dur="2000"/>
    </mc:Choice>
    <mc:Fallback>
      <p:transition spd="slow"/>
    </mc:Fallback>
  </mc:AlternateContent>
  <p:timing>
    <p:tnLst>
      <p:par>
        <p:cTn id="145" dur="indefinite" restart="never" nodeType="tmRoot">
          <p:childTnLst>
            <p:seq>
              <p:cTn id="146" dur="indefinite" nodeType="mainSeq">
                <p:childTnLst>
                  <p:par>
                    <p:cTn id="147" fill="hold">
                      <p:stCondLst>
                        <p:cond delay="indefinite"/>
                      </p:stCondLst>
                      <p:childTnLst>
                        <p:par>
                          <p:cTn id="148" fill="hold">
                            <p:stCondLst>
                              <p:cond delay="0"/>
                            </p:stCondLst>
                            <p:childTnLst>
                              <p:par>
                                <p:cTn id="149" nodeType="clickEffect" fill="hold" presetClass="entr" presetID="1">
                                  <p:stCondLst>
                                    <p:cond delay="0"/>
                                  </p:stCondLst>
                                  <p:childTnLst>
                                    <p:set>
                                      <p:cBhvr>
                                        <p:cTn id="150" dur="1" fill="hold">
                                          <p:stCondLst>
                                            <p:cond delay="0"/>
                                          </p:stCondLst>
                                        </p:cTn>
                                        <p:tgtEl>
                                          <p:spTgt spid="46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69" name="PlaceHolder 1"/>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470" name="Picture 2" descr=""/>
          <p:cNvPicPr/>
          <p:nvPr/>
        </p:nvPicPr>
        <p:blipFill>
          <a:blip r:embed="rId1"/>
          <a:stretch/>
        </p:blipFill>
        <p:spPr>
          <a:xfrm>
            <a:off x="1150560" y="851040"/>
            <a:ext cx="9514080" cy="5826960"/>
          </a:xfrm>
          <a:prstGeom prst="rect">
            <a:avLst/>
          </a:prstGeom>
          <a:ln w="0">
            <a:noFill/>
          </a:ln>
        </p:spPr>
      </p:pic>
      <p:sp>
        <p:nvSpPr>
          <p:cNvPr id="471" name="Title 1"/>
          <p:cNvSpPr/>
          <p:nvPr/>
        </p:nvSpPr>
        <p:spPr>
          <a:xfrm>
            <a:off x="215640" y="0"/>
            <a:ext cx="11053440" cy="1119960"/>
          </a:xfrm>
          <a:prstGeom prst="rect">
            <a:avLst/>
          </a:prstGeom>
          <a:noFill/>
          <a:ln w="0">
            <a:noFill/>
          </a:ln>
        </p:spPr>
        <p:style>
          <a:lnRef idx="0"/>
          <a:fillRef idx="0"/>
          <a:effectRef idx="0"/>
          <a:fontRef idx="minor"/>
        </p:style>
        <p:txBody>
          <a:bodyPr lIns="90000" rIns="90000" tIns="45000" bIns="45000" anchor="ctr">
            <a:normAutofit fontScale="85000"/>
          </a:bodyPr>
          <a:p>
            <a:pPr>
              <a:lnSpc>
                <a:spcPct val="90000"/>
              </a:lnSpc>
              <a:buNone/>
            </a:pPr>
            <a:r>
              <a:rPr b="0" lang="en-US" sz="4400" spc="-1" strike="noStrike">
                <a:solidFill>
                  <a:srgbClr val="000000"/>
                </a:solidFill>
                <a:latin typeface="Calibri Light"/>
                <a:ea typeface="DejaVu Sans"/>
              </a:rPr>
              <a:t>Parametric identification in non-linear systems</a:t>
            </a:r>
            <a:endParaRPr b="0" lang="en-US" sz="4400" spc="-1" strike="noStrike">
              <a:latin typeface="Arial"/>
            </a:endParaRPr>
          </a:p>
        </p:txBody>
      </p:sp>
    </p:spTree>
  </p:cSld>
  <mc:AlternateContent>
    <mc:Choice Requires="p14">
      <p:transition spd="slow" p14:dur="2000"/>
    </mc:Choice>
    <mc:Fallback>
      <p:transition spd="slow"/>
    </mc:Fallback>
  </mc:AlternateContent>
</p:sld>
</file>

<file path=ppt/slides/slide2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2"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Self-organization</a:t>
            </a:r>
            <a:endParaRPr b="0" lang="en-US" sz="4400" spc="-1" strike="noStrike">
              <a:latin typeface="Arial"/>
            </a:endParaRPr>
          </a:p>
        </p:txBody>
      </p:sp>
      <p:sp>
        <p:nvSpPr>
          <p:cNvPr id="473" name="PlaceHolder 2"/>
          <p:cNvSpPr>
            <a:spLocks noGrp="1"/>
          </p:cNvSpPr>
          <p:nvPr>
            <p:ph/>
          </p:nvPr>
        </p:nvSpPr>
        <p:spPr>
          <a:xfrm>
            <a:off x="838080" y="1825560"/>
            <a:ext cx="5140080" cy="1602000"/>
          </a:xfrm>
          <a:prstGeom prst="rect">
            <a:avLst/>
          </a:prstGeom>
          <a:noFill/>
          <a:ln w="0">
            <a:noFill/>
          </a:ln>
        </p:spPr>
        <p:txBody>
          <a:bodyPr lIns="90000" rIns="90000" tIns="45000" bIns="45000" anchor="t">
            <a:noAutofit/>
          </a:bodyPr>
          <a:p>
            <a:pPr marL="228600" indent="-228600">
              <a:lnSpc>
                <a:spcPct val="90000"/>
              </a:lnSpc>
              <a:spcBef>
                <a:spcPts val="1001"/>
              </a:spcBef>
              <a:buClr>
                <a:srgbClr val="000000"/>
              </a:buClr>
              <a:buFont typeface="Arial"/>
              <a:buChar char="•"/>
            </a:pPr>
            <a:r>
              <a:rPr b="0" lang="en-US" sz="2800" spc="-1" strike="noStrike">
                <a:solidFill>
                  <a:srgbClr val="000000"/>
                </a:solidFill>
                <a:latin typeface="Calibri"/>
              </a:rPr>
              <a:t>Structure (incl. features, models) and parametric identification</a:t>
            </a:r>
            <a:endParaRPr b="0" lang="en-US" sz="2800" spc="-1" strike="noStrike">
              <a:latin typeface="Arial"/>
            </a:endParaRPr>
          </a:p>
        </p:txBody>
      </p:sp>
      <p:pic>
        <p:nvPicPr>
          <p:cNvPr id="474" name="Picture 3" descr=""/>
          <p:cNvPicPr/>
          <p:nvPr/>
        </p:nvPicPr>
        <p:blipFill>
          <a:blip r:embed="rId1"/>
          <a:stretch/>
        </p:blipFill>
        <p:spPr>
          <a:xfrm>
            <a:off x="766440" y="3745080"/>
            <a:ext cx="8625600" cy="2977920"/>
          </a:xfrm>
          <a:prstGeom prst="rect">
            <a:avLst/>
          </a:prstGeom>
          <a:ln w="0">
            <a:noFill/>
          </a:ln>
        </p:spPr>
      </p:pic>
      <p:pic>
        <p:nvPicPr>
          <p:cNvPr id="475" name="Picture 4" descr="The selforganized work ecosystems. - Exponential Agility"/>
          <p:cNvPicPr/>
          <p:nvPr/>
        </p:nvPicPr>
        <p:blipFill>
          <a:blip r:embed="rId2"/>
          <a:stretch/>
        </p:blipFill>
        <p:spPr>
          <a:xfrm>
            <a:off x="6441840" y="237960"/>
            <a:ext cx="5398200" cy="3633840"/>
          </a:xfrm>
          <a:prstGeom prst="rect">
            <a:avLst/>
          </a:prstGeom>
          <a:ln w="0">
            <a:noFill/>
          </a:ln>
        </p:spPr>
      </p:pic>
    </p:spTree>
  </p:cSld>
  <mc:AlternateContent>
    <mc:Choice Requires="p14">
      <p:transition spd="slow" p14:dur="2000"/>
    </mc:Choice>
    <mc:Fallback>
      <p:transition spd="slow"/>
    </mc:Fallback>
  </mc:AlternateContent>
</p:sld>
</file>

<file path=ppt/slides/slide2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6" name=""/>
          <p:cNvSpPr/>
          <p:nvPr/>
        </p:nvSpPr>
        <p:spPr>
          <a:xfrm>
            <a:off x="457200" y="6282720"/>
            <a:ext cx="4694400" cy="34632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800" spc="-1" strike="noStrike" u="sng">
                <a:solidFill>
                  <a:srgbClr val="0000ff"/>
                </a:solidFill>
                <a:uFillTx/>
                <a:latin typeface="Arial"/>
                <a:hlinkClick r:id="rId1"/>
              </a:rPr>
              <a:t>https://sebastianrisi.com/self_assembling_ai/</a:t>
            </a:r>
            <a:r>
              <a:rPr b="0" lang="en-US" sz="1800" spc="-1" strike="noStrike">
                <a:latin typeface="Arial"/>
              </a:rPr>
              <a:t> </a:t>
            </a:r>
            <a:endParaRPr b="0" lang="en-US" sz="1800" spc="-1" strike="noStrike">
              <a:latin typeface="Arial"/>
            </a:endParaRPr>
          </a:p>
        </p:txBody>
      </p:sp>
      <p:pic>
        <p:nvPicPr>
          <p:cNvPr id="477" name="" descr=""/>
          <p:cNvPicPr/>
          <p:nvPr/>
        </p:nvPicPr>
        <p:blipFill>
          <a:blip r:embed="rId2"/>
          <a:stretch/>
        </p:blipFill>
        <p:spPr>
          <a:xfrm>
            <a:off x="1072800" y="632160"/>
            <a:ext cx="10118520" cy="5653440"/>
          </a:xfrm>
          <a:prstGeom prst="rect">
            <a:avLst/>
          </a:prstGeom>
          <a:ln w="0">
            <a:noFill/>
          </a:ln>
        </p:spPr>
      </p:pic>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7" name="PlaceHolder 1"/>
          <p:cNvSpPr>
            <a:spLocks noGrp="1"/>
          </p:cNvSpPr>
          <p:nvPr>
            <p:ph type="title"/>
          </p:nvPr>
        </p:nvSpPr>
        <p:spPr>
          <a:xfrm>
            <a:off x="838080" y="365040"/>
            <a:ext cx="10514160" cy="917640"/>
          </a:xfrm>
          <a:prstGeom prst="rect">
            <a:avLst/>
          </a:prstGeom>
          <a:noFill/>
          <a:ln w="0">
            <a:noFill/>
          </a:ln>
        </p:spPr>
        <p:txBody>
          <a:bodyPr lIns="90000" rIns="90000" tIns="45000" bIns="45000" anchor="ctr">
            <a:noAutofit/>
          </a:bodyPr>
          <a:p>
            <a:pPr>
              <a:lnSpc>
                <a:spcPct val="90000"/>
              </a:lnSpc>
              <a:buNone/>
            </a:pPr>
            <a:r>
              <a:rPr b="1" lang="en-US" sz="4400" spc="-1" strike="noStrike">
                <a:solidFill>
                  <a:srgbClr val="000000"/>
                </a:solidFill>
                <a:latin typeface="Calibri Light"/>
              </a:rPr>
              <a:t>Popular definitions</a:t>
            </a:r>
            <a:endParaRPr b="0" lang="en-US" sz="4400" spc="-1" strike="noStrike">
              <a:latin typeface="Arial"/>
            </a:endParaRPr>
          </a:p>
        </p:txBody>
      </p:sp>
      <p:sp>
        <p:nvSpPr>
          <p:cNvPr id="298" name="PlaceHolder 2"/>
          <p:cNvSpPr>
            <a:spLocks noGrp="1"/>
          </p:cNvSpPr>
          <p:nvPr>
            <p:ph/>
          </p:nvPr>
        </p:nvSpPr>
        <p:spPr>
          <a:xfrm>
            <a:off x="215640" y="1304280"/>
            <a:ext cx="11690640" cy="3800880"/>
          </a:xfrm>
          <a:prstGeom prst="rect">
            <a:avLst/>
          </a:prstGeom>
          <a:noFill/>
          <a:ln w="0">
            <a:noFill/>
          </a:ln>
        </p:spPr>
        <p:txBody>
          <a:bodyPr lIns="90000" rIns="90000" tIns="45000" bIns="45000" anchor="t">
            <a:no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Wide-ranging branch of computer science concerned with building smart machines capable of performing tasks that typically require human intelligence.</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Any system that </a:t>
            </a:r>
            <a:r>
              <a:rPr b="1" lang="en-US" sz="1800" spc="-1" strike="noStrike">
                <a:solidFill>
                  <a:srgbClr val="000000"/>
                </a:solidFill>
                <a:latin typeface="Calibri"/>
              </a:rPr>
              <a:t>perceives</a:t>
            </a:r>
            <a:r>
              <a:rPr b="0" lang="en-US" sz="1800" spc="-1" strike="noStrike">
                <a:solidFill>
                  <a:srgbClr val="000000"/>
                </a:solidFill>
                <a:latin typeface="Calibri"/>
              </a:rPr>
              <a:t> its environment and takes actions that </a:t>
            </a:r>
            <a:r>
              <a:rPr b="1" lang="en-US" sz="1800" spc="-1" strike="noStrike">
                <a:solidFill>
                  <a:srgbClr val="000000"/>
                </a:solidFill>
                <a:latin typeface="Calibri"/>
              </a:rPr>
              <a:t>maximize</a:t>
            </a:r>
            <a:r>
              <a:rPr b="0" lang="en-US" sz="1800" spc="-1" strike="noStrike">
                <a:solidFill>
                  <a:srgbClr val="000000"/>
                </a:solidFill>
                <a:latin typeface="Calibri"/>
              </a:rPr>
              <a:t> its chance of achieving its </a:t>
            </a:r>
            <a:r>
              <a:rPr b="1" lang="en-US" sz="1800" spc="-1" strike="noStrike">
                <a:solidFill>
                  <a:srgbClr val="000000"/>
                </a:solidFill>
                <a:latin typeface="Calibri"/>
              </a:rPr>
              <a:t>goals</a:t>
            </a:r>
            <a:r>
              <a:rPr b="0" lang="en-US" sz="1800" spc="-1" strike="noStrike">
                <a:solidFill>
                  <a:srgbClr val="000000"/>
                </a:solidFill>
                <a:latin typeface="Calibri"/>
              </a:rPr>
              <a:t>.</a:t>
            </a:r>
            <a:endParaRPr b="0" lang="en-US" sz="1800" spc="-1" strike="noStrike">
              <a:latin typeface="Arial"/>
            </a:endParaRPr>
          </a:p>
          <a:p>
            <a:pPr marL="228600" indent="-228600">
              <a:lnSpc>
                <a:spcPct val="90000"/>
              </a:lnSpc>
              <a:spcBef>
                <a:spcPts val="1001"/>
              </a:spcBef>
              <a:buClr>
                <a:srgbClr val="000000"/>
              </a:buClr>
              <a:buFont typeface="Arial"/>
              <a:buChar char="•"/>
            </a:pPr>
            <a:r>
              <a:rPr b="1" i="1" lang="en-US" sz="1800" spc="-1" strike="noStrike">
                <a:solidFill>
                  <a:srgbClr val="000000"/>
                </a:solidFill>
                <a:latin typeface="Calibri"/>
              </a:rPr>
              <a:t>Simulation</a:t>
            </a:r>
            <a:r>
              <a:rPr b="1" lang="en-US" sz="1800" spc="-1" strike="noStrike">
                <a:solidFill>
                  <a:srgbClr val="000000"/>
                </a:solidFill>
                <a:latin typeface="Calibri"/>
              </a:rPr>
              <a:t> </a:t>
            </a:r>
            <a:r>
              <a:rPr b="0" lang="en-US" sz="1800" spc="-1" strike="noStrike">
                <a:solidFill>
                  <a:srgbClr val="000000"/>
                </a:solidFill>
                <a:latin typeface="Calibri"/>
              </a:rPr>
              <a:t>of human intelligence processes by machines, especially computer systems.</a:t>
            </a:r>
            <a:endParaRPr b="0" lang="en-US" sz="1800" spc="-1" strike="noStrike">
              <a:latin typeface="Arial"/>
            </a:endParaRPr>
          </a:p>
          <a:p>
            <a:pPr marL="228600" indent="-228600">
              <a:lnSpc>
                <a:spcPct val="90000"/>
              </a:lnSpc>
              <a:spcBef>
                <a:spcPts val="1001"/>
              </a:spcBef>
              <a:buClr>
                <a:srgbClr val="000000"/>
              </a:buClr>
              <a:buFont typeface="Arial"/>
              <a:buChar char="•"/>
            </a:pPr>
            <a:r>
              <a:rPr b="1" i="1" lang="en-US" sz="1800" spc="-1" strike="noStrike">
                <a:solidFill>
                  <a:srgbClr val="000000"/>
                </a:solidFill>
                <a:latin typeface="Calibri"/>
              </a:rPr>
              <a:t>Ability</a:t>
            </a:r>
            <a:r>
              <a:rPr b="1" lang="en-US" sz="1800" spc="-1" strike="noStrike">
                <a:solidFill>
                  <a:srgbClr val="000000"/>
                </a:solidFill>
                <a:latin typeface="Calibri"/>
              </a:rPr>
              <a:t> </a:t>
            </a:r>
            <a:r>
              <a:rPr b="0" lang="en-US" sz="1800" spc="-1" strike="noStrike">
                <a:solidFill>
                  <a:srgbClr val="000000"/>
                </a:solidFill>
                <a:latin typeface="Calibri"/>
              </a:rPr>
              <a:t>of a digital computer or computer-controlled robot to perform tasks commonly associated with </a:t>
            </a:r>
            <a:r>
              <a:rPr b="1" lang="en-US" sz="1800" spc="-1" strike="noStrike">
                <a:solidFill>
                  <a:srgbClr val="000000"/>
                </a:solidFill>
                <a:latin typeface="Calibri"/>
              </a:rPr>
              <a:t>intelligent beings</a:t>
            </a:r>
            <a:r>
              <a:rPr b="0" lang="en-US" sz="1800" spc="-1" strike="noStrike">
                <a:solidFill>
                  <a:srgbClr val="000000"/>
                </a:solidFill>
                <a:latin typeface="Calibri"/>
              </a:rPr>
              <a:t>. </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Computerized system that </a:t>
            </a:r>
            <a:r>
              <a:rPr b="1" i="1" lang="en-US" sz="1800" spc="-1" strike="noStrike">
                <a:solidFill>
                  <a:srgbClr val="000000"/>
                </a:solidFill>
                <a:latin typeface="Calibri"/>
              </a:rPr>
              <a:t>exhibits behavior</a:t>
            </a:r>
            <a:r>
              <a:rPr b="0" lang="en-US" sz="1800" spc="-1" strike="noStrike">
                <a:solidFill>
                  <a:srgbClr val="000000"/>
                </a:solidFill>
                <a:latin typeface="Calibri"/>
              </a:rPr>
              <a:t> that is commonly thought of as requiring intelligence.</a:t>
            </a:r>
            <a:endParaRPr b="0" lang="en-US" sz="1800" spc="-1" strike="noStrike">
              <a:latin typeface="Arial"/>
            </a:endParaRPr>
          </a:p>
          <a:p>
            <a:pPr marL="228600" indent="-228600">
              <a:lnSpc>
                <a:spcPct val="90000"/>
              </a:lnSpc>
              <a:spcBef>
                <a:spcPts val="1001"/>
              </a:spcBef>
              <a:buClr>
                <a:srgbClr val="000000"/>
              </a:buClr>
              <a:buFont typeface="Arial"/>
              <a:buChar char="•"/>
            </a:pPr>
            <a:r>
              <a:rPr b="1" i="1" lang="en-US" sz="1800" spc="-1" strike="noStrike">
                <a:solidFill>
                  <a:srgbClr val="000000"/>
                </a:solidFill>
                <a:latin typeface="Calibri"/>
              </a:rPr>
              <a:t>Science </a:t>
            </a:r>
            <a:r>
              <a:rPr b="0" lang="en-US" sz="1800" spc="-1" strike="noStrike">
                <a:solidFill>
                  <a:srgbClr val="000000"/>
                </a:solidFill>
                <a:latin typeface="Calibri"/>
              </a:rPr>
              <a:t>of making machines do things that would require intelligence if done by man.</a:t>
            </a:r>
            <a:endParaRPr b="0" lang="en-US" sz="1800" spc="-1" strike="noStrike">
              <a:latin typeface="Arial"/>
            </a:endParaRPr>
          </a:p>
          <a:p>
            <a:pPr marL="228600" indent="-228600">
              <a:lnSpc>
                <a:spcPct val="90000"/>
              </a:lnSpc>
              <a:spcBef>
                <a:spcPts val="1001"/>
              </a:spcBef>
              <a:buClr>
                <a:srgbClr val="000000"/>
              </a:buClr>
              <a:buFont typeface="Arial"/>
              <a:buChar char="•"/>
            </a:pPr>
            <a:r>
              <a:rPr b="1" i="1" lang="en-US" sz="1800" spc="-1" strike="noStrike">
                <a:solidFill>
                  <a:srgbClr val="000000"/>
                </a:solidFill>
                <a:latin typeface="Calibri"/>
              </a:rPr>
              <a:t>Science and engineering </a:t>
            </a:r>
            <a:r>
              <a:rPr b="0" lang="en-US" sz="1800" spc="-1" strike="noStrike">
                <a:solidFill>
                  <a:srgbClr val="000000"/>
                </a:solidFill>
                <a:latin typeface="Calibri"/>
              </a:rPr>
              <a:t>of making intelligent machines, especially intelligent computer programs.</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Makes it possible for machines to </a:t>
            </a:r>
            <a:r>
              <a:rPr b="1" lang="en-US" sz="1800" spc="-1" strike="noStrike">
                <a:solidFill>
                  <a:srgbClr val="000000"/>
                </a:solidFill>
                <a:latin typeface="Calibri"/>
              </a:rPr>
              <a:t>learn from experience, adjust to new inputs</a:t>
            </a:r>
            <a:r>
              <a:rPr b="0" lang="en-US" sz="1800" spc="-1" strike="noStrike">
                <a:solidFill>
                  <a:srgbClr val="000000"/>
                </a:solidFill>
                <a:latin typeface="Calibri"/>
              </a:rPr>
              <a:t> and perform human-like tasks </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Leverages computers and machines to mimic the </a:t>
            </a:r>
            <a:r>
              <a:rPr b="1" lang="en-US" sz="1800" spc="-1" strike="noStrike">
                <a:solidFill>
                  <a:srgbClr val="000000"/>
                </a:solidFill>
                <a:latin typeface="Calibri"/>
              </a:rPr>
              <a:t>problem-solving and decision-making capabilities</a:t>
            </a:r>
            <a:r>
              <a:rPr b="0" lang="en-US" sz="1800" spc="-1" strike="noStrike">
                <a:solidFill>
                  <a:srgbClr val="000000"/>
                </a:solidFill>
                <a:latin typeface="Calibri"/>
              </a:rPr>
              <a:t> of the human mind.</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78" name="PlaceHolder 1"/>
          <p:cNvSpPr>
            <a:spLocks noGrp="1"/>
          </p:cNvSpPr>
          <p:nvPr>
            <p:ph type="title"/>
          </p:nvPr>
        </p:nvSpPr>
        <p:spPr>
          <a:xfrm>
            <a:off x="0" y="365040"/>
            <a:ext cx="10514160" cy="1324080"/>
          </a:xfrm>
          <a:prstGeom prst="rect">
            <a:avLst/>
          </a:prstGeom>
          <a:noFill/>
          <a:ln w="0">
            <a:noFill/>
          </a:ln>
        </p:spPr>
        <p:txBody>
          <a:bodyPr lIns="0" rIns="0" tIns="0" bIns="0" anchor="ctr">
            <a:noAutofit/>
          </a:bodyPr>
          <a:p>
            <a:pPr>
              <a:lnSpc>
                <a:spcPct val="90000"/>
              </a:lnSpc>
              <a:buNone/>
            </a:pPr>
            <a:r>
              <a:rPr b="0" lang="en-US" sz="4400" spc="-1" strike="noStrike">
                <a:solidFill>
                  <a:srgbClr val="000000"/>
                </a:solidFill>
                <a:latin typeface="Calibri Light"/>
              </a:rPr>
              <a:t>Control system</a:t>
            </a:r>
            <a:endParaRPr b="0" lang="en-US" sz="4400" spc="-1" strike="noStrike">
              <a:latin typeface="Arial"/>
            </a:endParaRPr>
          </a:p>
        </p:txBody>
      </p:sp>
      <p:sp>
        <p:nvSpPr>
          <p:cNvPr id="479" name="Rectangle 9"/>
          <p:cNvSpPr/>
          <p:nvPr/>
        </p:nvSpPr>
        <p:spPr>
          <a:xfrm>
            <a:off x="1952640" y="178596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Controlled system</a:t>
            </a:r>
            <a:endParaRPr b="0" lang="en-US" sz="1800" spc="-1" strike="noStrike">
              <a:latin typeface="Arial"/>
            </a:endParaRPr>
          </a:p>
        </p:txBody>
      </p:sp>
      <p:sp>
        <p:nvSpPr>
          <p:cNvPr id="480" name="Rectangle 10"/>
          <p:cNvSpPr/>
          <p:nvPr/>
        </p:nvSpPr>
        <p:spPr>
          <a:xfrm>
            <a:off x="2023920" y="378612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Controlling system</a:t>
            </a:r>
            <a:endParaRPr b="0" lang="en-US" sz="1800" spc="-1" strike="noStrike">
              <a:latin typeface="Arial"/>
            </a:endParaRPr>
          </a:p>
        </p:txBody>
      </p:sp>
      <p:sp>
        <p:nvSpPr>
          <p:cNvPr id="481" name="Elbow Connector 1"/>
          <p:cNvSpPr/>
          <p:nvPr/>
        </p:nvSpPr>
        <p:spPr>
          <a:xfrm>
            <a:off x="4024440" y="2106720"/>
            <a:ext cx="6984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482" name="Straight Arrow Connector 1"/>
          <p:cNvSpPr/>
          <p:nvPr/>
        </p:nvSpPr>
        <p:spPr>
          <a:xfrm>
            <a:off x="4024440" y="2109960"/>
            <a:ext cx="15703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483" name="Straight Arrow Connector 2"/>
          <p:cNvSpPr/>
          <p:nvPr/>
        </p:nvSpPr>
        <p:spPr>
          <a:xfrm>
            <a:off x="4095720" y="4284720"/>
            <a:ext cx="15703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484" name="Straight Arrow Connector 3"/>
          <p:cNvSpPr/>
          <p:nvPr/>
        </p:nvSpPr>
        <p:spPr>
          <a:xfrm>
            <a:off x="4024440" y="1857240"/>
            <a:ext cx="15703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485" name="Elbow Connector 2"/>
          <p:cNvSpPr/>
          <p:nvPr/>
        </p:nvSpPr>
        <p:spPr>
          <a:xfrm rot="10800000">
            <a:off x="1954080" y="2107800"/>
            <a:ext cx="6984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486" name="Straight Arrow Connector 4"/>
          <p:cNvSpPr/>
          <p:nvPr/>
        </p:nvSpPr>
        <p:spPr>
          <a:xfrm rot="5400000">
            <a:off x="2703240" y="2749320"/>
            <a:ext cx="6415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487" name="Elbow Connector 3"/>
          <p:cNvSpPr/>
          <p:nvPr/>
        </p:nvSpPr>
        <p:spPr>
          <a:xfrm flipH="1" rot="16200000">
            <a:off x="2701080" y="3179160"/>
            <a:ext cx="927360" cy="284400"/>
          </a:xfrm>
          <a:prstGeom prst="bentConnector3">
            <a:avLst>
              <a:gd name="adj1" fmla="val 76"/>
            </a:avLst>
          </a:prstGeom>
          <a:noFill/>
          <a:ln w="6480">
            <a:solidFill>
              <a:srgbClr val="4472c4"/>
            </a:solidFill>
            <a:prstDash val="dash"/>
            <a:miter/>
            <a:tailEnd len="med" type="arrow" w="med"/>
          </a:ln>
        </p:spPr>
        <p:style>
          <a:lnRef idx="0"/>
          <a:fillRef idx="0"/>
          <a:effectRef idx="0"/>
          <a:fontRef idx="minor"/>
        </p:style>
      </p:sp>
      <p:sp>
        <p:nvSpPr>
          <p:cNvPr id="488" name="Straight Arrow Connector 6"/>
          <p:cNvSpPr/>
          <p:nvPr/>
        </p:nvSpPr>
        <p:spPr>
          <a:xfrm rot="5400000">
            <a:off x="2703240" y="1463400"/>
            <a:ext cx="6415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489" name="Oval 1"/>
          <p:cNvSpPr/>
          <p:nvPr/>
        </p:nvSpPr>
        <p:spPr>
          <a:xfrm>
            <a:off x="2986200" y="2832120"/>
            <a:ext cx="84240" cy="84240"/>
          </a:xfrm>
          <a:prstGeom prst="ellipse">
            <a:avLst/>
          </a:prstGeom>
          <a:solidFill>
            <a:srgbClr val="4472c4"/>
          </a:solidFill>
          <a:ln w="12600">
            <a:solidFill>
              <a:srgbClr val="325490"/>
            </a:solidFill>
            <a:miter/>
          </a:ln>
        </p:spPr>
        <p:style>
          <a:lnRef idx="0"/>
          <a:fillRef idx="0"/>
          <a:effectRef idx="0"/>
          <a:fontRef idx="minor"/>
        </p:style>
      </p:sp>
      <p:sp>
        <p:nvSpPr>
          <p:cNvPr id="490" name="Oval 2"/>
          <p:cNvSpPr/>
          <p:nvPr/>
        </p:nvSpPr>
        <p:spPr>
          <a:xfrm>
            <a:off x="4295880" y="2071800"/>
            <a:ext cx="84240" cy="84240"/>
          </a:xfrm>
          <a:prstGeom prst="ellipse">
            <a:avLst/>
          </a:prstGeom>
          <a:solidFill>
            <a:srgbClr val="4472c4"/>
          </a:solidFill>
          <a:ln w="12600">
            <a:solidFill>
              <a:srgbClr val="325490"/>
            </a:solidFill>
            <a:miter/>
          </a:ln>
        </p:spPr>
        <p:style>
          <a:lnRef idx="0"/>
          <a:fillRef idx="0"/>
          <a:effectRef idx="0"/>
          <a:fontRef idx="minor"/>
        </p:style>
      </p:sp>
      <p:sp>
        <p:nvSpPr>
          <p:cNvPr id="491" name="TextBox 1"/>
          <p:cNvSpPr/>
          <p:nvPr/>
        </p:nvSpPr>
        <p:spPr>
          <a:xfrm>
            <a:off x="5952960" y="1500120"/>
            <a:ext cx="4713480" cy="255852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Goals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Observed influences from the environment</a:t>
            </a:r>
            <a:r>
              <a:rPr b="0" lang="bg-BG" sz="1800" spc="-1" strike="noStrike">
                <a:solidFill>
                  <a:srgbClr val="000000"/>
                </a:solidFill>
                <a:latin typeface="Calibri"/>
                <a:ea typeface="DejaVu Sans"/>
              </a:rPr>
              <a:t> (</a:t>
            </a:r>
            <a:r>
              <a:rPr b="0" lang="en-US" sz="1800" spc="-1" strike="noStrike">
                <a:solidFill>
                  <a:srgbClr val="000000"/>
                </a:solidFill>
                <a:latin typeface="Calibri"/>
                <a:ea typeface="DejaVu Sans"/>
              </a:rPr>
              <a:t>market factors</a:t>
            </a:r>
            <a:r>
              <a:rPr b="0" lang="bg-BG" sz="1800" spc="-1" strike="noStrike">
                <a:solidFill>
                  <a:srgbClr val="000000"/>
                </a:solidFill>
                <a:latin typeface="Calibri"/>
                <a:ea typeface="DejaVu Sans"/>
              </a:rPr>
              <a:t>)</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Controlling influences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Unobserved influences from the environment</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Insignificant variables</a:t>
            </a:r>
            <a:r>
              <a:rPr b="0" lang="bg-BG" sz="1800" spc="-1" strike="noStrike">
                <a:solidFill>
                  <a:srgbClr val="000000"/>
                </a:solidFill>
                <a:latin typeface="Calibri"/>
                <a:ea typeface="DejaVu Sans"/>
              </a:rPr>
              <a:t> (?)</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Significant variables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Feedback</a:t>
            </a:r>
            <a:endParaRPr b="0" lang="en-US" sz="1800" spc="-1" strike="noStrike">
              <a:latin typeface="Arial"/>
            </a:endParaRPr>
          </a:p>
        </p:txBody>
      </p:sp>
      <p:sp>
        <p:nvSpPr>
          <p:cNvPr id="492" name="TextBox 30"/>
          <p:cNvSpPr/>
          <p:nvPr/>
        </p:nvSpPr>
        <p:spPr>
          <a:xfrm>
            <a:off x="3309840" y="28576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2</a:t>
            </a:r>
            <a:endParaRPr b="0" lang="en-US" sz="1800" spc="-1" strike="noStrike">
              <a:latin typeface="Arial"/>
            </a:endParaRPr>
          </a:p>
        </p:txBody>
      </p:sp>
      <p:sp>
        <p:nvSpPr>
          <p:cNvPr id="493" name="TextBox 31"/>
          <p:cNvSpPr/>
          <p:nvPr/>
        </p:nvSpPr>
        <p:spPr>
          <a:xfrm>
            <a:off x="5024520" y="15001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5</a:t>
            </a:r>
            <a:endParaRPr b="0" lang="en-US" sz="1800" spc="-1" strike="noStrike">
              <a:latin typeface="Arial"/>
            </a:endParaRPr>
          </a:p>
        </p:txBody>
      </p:sp>
      <p:sp>
        <p:nvSpPr>
          <p:cNvPr id="494" name="TextBox 32"/>
          <p:cNvSpPr/>
          <p:nvPr/>
        </p:nvSpPr>
        <p:spPr>
          <a:xfrm>
            <a:off x="1738440" y="28576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3</a:t>
            </a:r>
            <a:endParaRPr b="0" lang="en-US" sz="1800" spc="-1" strike="noStrike">
              <a:latin typeface="Arial"/>
            </a:endParaRPr>
          </a:p>
        </p:txBody>
      </p:sp>
      <p:sp>
        <p:nvSpPr>
          <p:cNvPr id="495" name="TextBox 33"/>
          <p:cNvSpPr/>
          <p:nvPr/>
        </p:nvSpPr>
        <p:spPr>
          <a:xfrm>
            <a:off x="3024360" y="12142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4</a:t>
            </a:r>
            <a:endParaRPr b="0" lang="en-US" sz="1800" spc="-1" strike="noStrike">
              <a:latin typeface="Arial"/>
            </a:endParaRPr>
          </a:p>
        </p:txBody>
      </p:sp>
      <p:sp>
        <p:nvSpPr>
          <p:cNvPr id="496" name="TextBox 34"/>
          <p:cNvSpPr/>
          <p:nvPr/>
        </p:nvSpPr>
        <p:spPr>
          <a:xfrm>
            <a:off x="4024440" y="314316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7</a:t>
            </a:r>
            <a:endParaRPr b="0" lang="en-US" sz="1800" spc="-1" strike="noStrike">
              <a:latin typeface="Arial"/>
            </a:endParaRPr>
          </a:p>
        </p:txBody>
      </p:sp>
      <p:sp>
        <p:nvSpPr>
          <p:cNvPr id="497" name="TextBox 38"/>
          <p:cNvSpPr/>
          <p:nvPr/>
        </p:nvSpPr>
        <p:spPr>
          <a:xfrm>
            <a:off x="5024520" y="22147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6</a:t>
            </a:r>
            <a:endParaRPr b="0" lang="en-US" sz="1800" spc="-1" strike="noStrike">
              <a:latin typeface="Arial"/>
            </a:endParaRPr>
          </a:p>
        </p:txBody>
      </p:sp>
      <p:sp>
        <p:nvSpPr>
          <p:cNvPr id="498" name="TextBox 39"/>
          <p:cNvSpPr/>
          <p:nvPr/>
        </p:nvSpPr>
        <p:spPr>
          <a:xfrm>
            <a:off x="5167440" y="392904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1</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499" name="PlaceHolder 1"/>
          <p:cNvSpPr>
            <a:spLocks noGrp="1"/>
          </p:cNvSpPr>
          <p:nvPr>
            <p:ph type="title"/>
          </p:nvPr>
        </p:nvSpPr>
        <p:spPr>
          <a:xfrm>
            <a:off x="0" y="365040"/>
            <a:ext cx="10514160" cy="1324080"/>
          </a:xfrm>
          <a:prstGeom prst="rect">
            <a:avLst/>
          </a:prstGeom>
          <a:noFill/>
          <a:ln w="0">
            <a:noFill/>
          </a:ln>
        </p:spPr>
        <p:txBody>
          <a:bodyPr lIns="0" rIns="0" tIns="0" bIns="0" anchor="ctr">
            <a:noAutofit/>
          </a:bodyPr>
          <a:p>
            <a:pPr>
              <a:lnSpc>
                <a:spcPct val="90000"/>
              </a:lnSpc>
              <a:buNone/>
            </a:pPr>
            <a:r>
              <a:rPr b="0" lang="en-US" sz="4400" spc="-1" strike="noStrike">
                <a:solidFill>
                  <a:srgbClr val="000000"/>
                </a:solidFill>
                <a:latin typeface="Calibri Light"/>
              </a:rPr>
              <a:t>Controlling using computer model</a:t>
            </a:r>
            <a:endParaRPr b="0" lang="en-US" sz="4400" spc="-1" strike="noStrike">
              <a:latin typeface="Arial"/>
            </a:endParaRPr>
          </a:p>
        </p:txBody>
      </p:sp>
      <p:sp>
        <p:nvSpPr>
          <p:cNvPr id="500" name="Rectangle 3"/>
          <p:cNvSpPr/>
          <p:nvPr/>
        </p:nvSpPr>
        <p:spPr>
          <a:xfrm>
            <a:off x="1952640" y="178596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Controlled system</a:t>
            </a:r>
            <a:endParaRPr b="0" lang="en-US" sz="1800" spc="-1" strike="noStrike">
              <a:latin typeface="Arial"/>
            </a:endParaRPr>
          </a:p>
        </p:txBody>
      </p:sp>
      <p:sp>
        <p:nvSpPr>
          <p:cNvPr id="501" name="Rectangle 4"/>
          <p:cNvSpPr/>
          <p:nvPr/>
        </p:nvSpPr>
        <p:spPr>
          <a:xfrm>
            <a:off x="2023920" y="378612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Controlling system</a:t>
            </a:r>
            <a:endParaRPr b="0" lang="en-US" sz="1800" spc="-1" strike="noStrike">
              <a:latin typeface="Arial"/>
            </a:endParaRPr>
          </a:p>
        </p:txBody>
      </p:sp>
      <p:sp>
        <p:nvSpPr>
          <p:cNvPr id="502" name="Elbow Connector 6"/>
          <p:cNvSpPr/>
          <p:nvPr/>
        </p:nvSpPr>
        <p:spPr>
          <a:xfrm>
            <a:off x="4024440" y="2106720"/>
            <a:ext cx="6984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503" name="Straight Arrow Connector 15"/>
          <p:cNvSpPr/>
          <p:nvPr/>
        </p:nvSpPr>
        <p:spPr>
          <a:xfrm>
            <a:off x="4024440" y="2109960"/>
            <a:ext cx="15703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04" name="Straight Arrow Connector 18"/>
          <p:cNvSpPr/>
          <p:nvPr/>
        </p:nvSpPr>
        <p:spPr>
          <a:xfrm>
            <a:off x="4095720" y="4284720"/>
            <a:ext cx="15703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05" name="Straight Arrow Connector 19"/>
          <p:cNvSpPr/>
          <p:nvPr/>
        </p:nvSpPr>
        <p:spPr>
          <a:xfrm>
            <a:off x="4024440" y="1857240"/>
            <a:ext cx="15703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06" name="Elbow Connector 21"/>
          <p:cNvSpPr/>
          <p:nvPr/>
        </p:nvSpPr>
        <p:spPr>
          <a:xfrm rot="10800000">
            <a:off x="1954080" y="2107800"/>
            <a:ext cx="6984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507" name="Straight Arrow Connector 29"/>
          <p:cNvSpPr/>
          <p:nvPr/>
        </p:nvSpPr>
        <p:spPr>
          <a:xfrm rot="5400000">
            <a:off x="2703240" y="2749320"/>
            <a:ext cx="6415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08" name="Elbow Connector 31"/>
          <p:cNvSpPr/>
          <p:nvPr/>
        </p:nvSpPr>
        <p:spPr>
          <a:xfrm flipH="1" rot="16200000">
            <a:off x="2701080" y="3179160"/>
            <a:ext cx="927360" cy="284400"/>
          </a:xfrm>
          <a:prstGeom prst="bentConnector3">
            <a:avLst>
              <a:gd name="adj1" fmla="val 76"/>
            </a:avLst>
          </a:prstGeom>
          <a:noFill/>
          <a:ln w="6480">
            <a:solidFill>
              <a:srgbClr val="4472c4"/>
            </a:solidFill>
            <a:prstDash val="dash"/>
            <a:miter/>
            <a:tailEnd len="med" type="arrow" w="med"/>
          </a:ln>
        </p:spPr>
        <p:style>
          <a:lnRef idx="0"/>
          <a:fillRef idx="0"/>
          <a:effectRef idx="0"/>
          <a:fontRef idx="minor"/>
        </p:style>
      </p:sp>
      <p:sp>
        <p:nvSpPr>
          <p:cNvPr id="509" name="Straight Arrow Connector 37"/>
          <p:cNvSpPr/>
          <p:nvPr/>
        </p:nvSpPr>
        <p:spPr>
          <a:xfrm rot="5400000">
            <a:off x="2703240" y="1463400"/>
            <a:ext cx="6415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10" name="Rectangle 38"/>
          <p:cNvSpPr/>
          <p:nvPr/>
        </p:nvSpPr>
        <p:spPr>
          <a:xfrm>
            <a:off x="2023920" y="507204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computer model</a:t>
            </a:r>
            <a:endParaRPr b="0" lang="en-US" sz="1800" spc="-1" strike="noStrike">
              <a:latin typeface="Arial"/>
            </a:endParaRPr>
          </a:p>
        </p:txBody>
      </p:sp>
      <p:sp>
        <p:nvSpPr>
          <p:cNvPr id="511" name="Straight Arrow Connector 39"/>
          <p:cNvSpPr/>
          <p:nvPr/>
        </p:nvSpPr>
        <p:spPr>
          <a:xfrm rot="5400000">
            <a:off x="2988720" y="4749480"/>
            <a:ext cx="6415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12" name="Straight Arrow Connector 40"/>
          <p:cNvSpPr/>
          <p:nvPr/>
        </p:nvSpPr>
        <p:spPr>
          <a:xfrm rot="5400000">
            <a:off x="2704680" y="4749480"/>
            <a:ext cx="6415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13" name="Elbow Connector 42"/>
          <p:cNvSpPr/>
          <p:nvPr/>
        </p:nvSpPr>
        <p:spPr>
          <a:xfrm rot="5400000">
            <a:off x="2738880" y="3464640"/>
            <a:ext cx="3286440" cy="570240"/>
          </a:xfrm>
          <a:prstGeom prst="bentConnector2">
            <a:avLst/>
          </a:prstGeom>
          <a:noFill/>
          <a:ln w="6480">
            <a:solidFill>
              <a:srgbClr val="4472c4"/>
            </a:solidFill>
            <a:miter/>
            <a:tailEnd len="med" type="arrow" w="med"/>
          </a:ln>
        </p:spPr>
        <p:style>
          <a:lnRef idx="0"/>
          <a:fillRef idx="0"/>
          <a:effectRef idx="0"/>
          <a:fontRef idx="minor"/>
        </p:style>
      </p:sp>
      <p:sp>
        <p:nvSpPr>
          <p:cNvPr id="514" name="Straight Connector 72"/>
          <p:cNvSpPr/>
          <p:nvPr/>
        </p:nvSpPr>
        <p:spPr>
          <a:xfrm>
            <a:off x="3024000" y="2857320"/>
            <a:ext cx="1428840" cy="1440"/>
          </a:xfrm>
          <a:prstGeom prst="line">
            <a:avLst/>
          </a:prstGeom>
          <a:ln w="6480">
            <a:solidFill>
              <a:srgbClr val="4472c4"/>
            </a:solidFill>
            <a:prstDash val="dash"/>
            <a:miter/>
          </a:ln>
        </p:spPr>
        <p:style>
          <a:lnRef idx="0"/>
          <a:fillRef idx="0"/>
          <a:effectRef idx="0"/>
          <a:fontRef idx="minor"/>
        </p:style>
      </p:sp>
      <p:sp>
        <p:nvSpPr>
          <p:cNvPr id="515" name="Straight Arrow Connector 79"/>
          <p:cNvSpPr/>
          <p:nvPr/>
        </p:nvSpPr>
        <p:spPr>
          <a:xfrm>
            <a:off x="4095720" y="5213520"/>
            <a:ext cx="355680" cy="360"/>
          </a:xfrm>
          <a:custGeom>
            <a:avLst/>
            <a:gdLst/>
            <a:ahLst/>
            <a:rect l="l" t="t" r="r" b="b"/>
            <a:pathLst>
              <a:path w="21600" h="21600">
                <a:moveTo>
                  <a:pt x="0" y="0"/>
                </a:moveTo>
                <a:lnTo>
                  <a:pt x="21600" y="21600"/>
                </a:lnTo>
              </a:path>
            </a:pathLst>
          </a:custGeom>
          <a:noFill/>
          <a:ln w="6480">
            <a:solidFill>
              <a:srgbClr val="4472c4"/>
            </a:solidFill>
            <a:prstDash val="dash"/>
            <a:miter/>
            <a:headEnd len="med" type="arrow" w="med"/>
          </a:ln>
        </p:spPr>
        <p:style>
          <a:lnRef idx="0"/>
          <a:fillRef idx="0"/>
          <a:effectRef idx="0"/>
          <a:fontRef idx="minor"/>
        </p:style>
      </p:sp>
      <p:sp>
        <p:nvSpPr>
          <p:cNvPr id="516" name="Straight Connector 81"/>
          <p:cNvSpPr/>
          <p:nvPr/>
        </p:nvSpPr>
        <p:spPr>
          <a:xfrm flipH="1">
            <a:off x="4452840" y="2857320"/>
            <a:ext cx="1440" cy="2359080"/>
          </a:xfrm>
          <a:prstGeom prst="line">
            <a:avLst/>
          </a:prstGeom>
          <a:ln w="6480">
            <a:solidFill>
              <a:srgbClr val="4472c4"/>
            </a:solidFill>
            <a:prstDash val="dash"/>
            <a:miter/>
          </a:ln>
        </p:spPr>
        <p:style>
          <a:lnRef idx="0"/>
          <a:fillRef idx="0"/>
          <a:effectRef idx="0"/>
          <a:fontRef idx="minor"/>
        </p:style>
      </p:sp>
      <p:sp>
        <p:nvSpPr>
          <p:cNvPr id="517" name="Oval 83"/>
          <p:cNvSpPr/>
          <p:nvPr/>
        </p:nvSpPr>
        <p:spPr>
          <a:xfrm>
            <a:off x="2986200" y="2832120"/>
            <a:ext cx="84240" cy="84240"/>
          </a:xfrm>
          <a:prstGeom prst="ellipse">
            <a:avLst/>
          </a:prstGeom>
          <a:solidFill>
            <a:srgbClr val="4472c4"/>
          </a:solidFill>
          <a:ln w="12600">
            <a:solidFill>
              <a:srgbClr val="325490"/>
            </a:solidFill>
            <a:miter/>
          </a:ln>
        </p:spPr>
        <p:style>
          <a:lnRef idx="0"/>
          <a:fillRef idx="0"/>
          <a:effectRef idx="0"/>
          <a:fontRef idx="minor"/>
        </p:style>
      </p:sp>
      <p:sp>
        <p:nvSpPr>
          <p:cNvPr id="518" name="Oval 84"/>
          <p:cNvSpPr/>
          <p:nvPr/>
        </p:nvSpPr>
        <p:spPr>
          <a:xfrm>
            <a:off x="4295880" y="2071800"/>
            <a:ext cx="84240" cy="84240"/>
          </a:xfrm>
          <a:prstGeom prst="ellipse">
            <a:avLst/>
          </a:prstGeom>
          <a:solidFill>
            <a:srgbClr val="4472c4"/>
          </a:solidFill>
          <a:ln w="12600">
            <a:solidFill>
              <a:srgbClr val="325490"/>
            </a:solidFill>
            <a:miter/>
          </a:ln>
        </p:spPr>
        <p:style>
          <a:lnRef idx="0"/>
          <a:fillRef idx="0"/>
          <a:effectRef idx="0"/>
          <a:fontRef idx="minor"/>
        </p:style>
      </p:sp>
      <p:sp>
        <p:nvSpPr>
          <p:cNvPr id="519" name="Oval 85"/>
          <p:cNvSpPr/>
          <p:nvPr/>
        </p:nvSpPr>
        <p:spPr>
          <a:xfrm>
            <a:off x="4629240" y="2071800"/>
            <a:ext cx="84240" cy="84240"/>
          </a:xfrm>
          <a:prstGeom prst="ellipse">
            <a:avLst/>
          </a:prstGeom>
          <a:solidFill>
            <a:srgbClr val="4472c4"/>
          </a:solidFill>
          <a:ln w="12600">
            <a:solidFill>
              <a:srgbClr val="325490"/>
            </a:solidFill>
            <a:miter/>
          </a:ln>
        </p:spPr>
        <p:style>
          <a:lnRef idx="0"/>
          <a:fillRef idx="0"/>
          <a:effectRef idx="0"/>
          <a:fontRef idx="minor"/>
        </p:style>
      </p:sp>
      <p:sp>
        <p:nvSpPr>
          <p:cNvPr id="520" name="TextBox 136"/>
          <p:cNvSpPr/>
          <p:nvPr/>
        </p:nvSpPr>
        <p:spPr>
          <a:xfrm>
            <a:off x="5952960" y="1500120"/>
            <a:ext cx="4713480" cy="310716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StarSymbol"/>
              <a:buAutoNum type="arabicPeriod"/>
            </a:pPr>
            <a:r>
              <a:rPr b="0" lang="en-US" sz="1800" spc="-1" strike="noStrike">
                <a:solidFill>
                  <a:srgbClr val="000000"/>
                </a:solidFill>
                <a:latin typeface="Arial"/>
                <a:ea typeface="DejaVu Sans"/>
              </a:rPr>
              <a:t>Goals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Arial"/>
                <a:ea typeface="DejaVu Sans"/>
              </a:rPr>
              <a:t>Observed influences from the environment</a:t>
            </a:r>
            <a:r>
              <a:rPr b="0" lang="bg-BG" sz="1800" spc="-1" strike="noStrike">
                <a:solidFill>
                  <a:srgbClr val="000000"/>
                </a:solidFill>
                <a:latin typeface="Arial"/>
                <a:ea typeface="DejaVu Sans"/>
              </a:rPr>
              <a:t> (</a:t>
            </a:r>
            <a:r>
              <a:rPr b="0" lang="en-US" sz="1800" spc="-1" strike="noStrike">
                <a:solidFill>
                  <a:srgbClr val="000000"/>
                </a:solidFill>
                <a:latin typeface="Arial"/>
                <a:ea typeface="DejaVu Sans"/>
              </a:rPr>
              <a:t>market factors</a:t>
            </a:r>
            <a:r>
              <a:rPr b="0" lang="bg-BG" sz="1800" spc="-1" strike="noStrike">
                <a:solidFill>
                  <a:srgbClr val="000000"/>
                </a:solidFill>
                <a:latin typeface="Arial"/>
                <a:ea typeface="DejaVu Sans"/>
              </a:rPr>
              <a:t>)</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Arial"/>
                <a:ea typeface="DejaVu Sans"/>
              </a:rPr>
              <a:t>Controlling influences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Arial"/>
                <a:ea typeface="DejaVu Sans"/>
              </a:rPr>
              <a:t>Unobserved influences from the environment</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Arial"/>
                <a:ea typeface="DejaVu Sans"/>
              </a:rPr>
              <a:t>Insignificant variables</a:t>
            </a:r>
            <a:r>
              <a:rPr b="0" lang="bg-BG" sz="1800" spc="-1" strike="noStrike">
                <a:solidFill>
                  <a:srgbClr val="000000"/>
                </a:solidFill>
                <a:latin typeface="Arial"/>
                <a:ea typeface="DejaVu Sans"/>
              </a:rPr>
              <a:t> (?)</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Arial"/>
                <a:ea typeface="DejaVu Sans"/>
              </a:rPr>
              <a:t>Significant variables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Arial"/>
                <a:ea typeface="DejaVu Sans"/>
              </a:rPr>
              <a:t>Feedback</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Task for the computer model</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Proposed controlled influences</a:t>
            </a:r>
            <a:endParaRPr b="0" lang="en-US" sz="1800" spc="-1" strike="noStrike">
              <a:latin typeface="Arial"/>
            </a:endParaRPr>
          </a:p>
        </p:txBody>
      </p:sp>
      <p:sp>
        <p:nvSpPr>
          <p:cNvPr id="521" name="TextBox 41"/>
          <p:cNvSpPr/>
          <p:nvPr/>
        </p:nvSpPr>
        <p:spPr>
          <a:xfrm>
            <a:off x="3309840" y="28576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2</a:t>
            </a:r>
            <a:endParaRPr b="0" lang="en-US" sz="1800" spc="-1" strike="noStrike">
              <a:latin typeface="Arial"/>
            </a:endParaRPr>
          </a:p>
        </p:txBody>
      </p:sp>
      <p:sp>
        <p:nvSpPr>
          <p:cNvPr id="522" name="TextBox 43"/>
          <p:cNvSpPr/>
          <p:nvPr/>
        </p:nvSpPr>
        <p:spPr>
          <a:xfrm>
            <a:off x="5024520" y="15001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5</a:t>
            </a:r>
            <a:endParaRPr b="0" lang="en-US" sz="1800" spc="-1" strike="noStrike">
              <a:latin typeface="Arial"/>
            </a:endParaRPr>
          </a:p>
        </p:txBody>
      </p:sp>
      <p:sp>
        <p:nvSpPr>
          <p:cNvPr id="523" name="TextBox 44"/>
          <p:cNvSpPr/>
          <p:nvPr/>
        </p:nvSpPr>
        <p:spPr>
          <a:xfrm>
            <a:off x="3309840" y="45007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8</a:t>
            </a:r>
            <a:endParaRPr b="0" lang="en-US" sz="1800" spc="-1" strike="noStrike">
              <a:latin typeface="Arial"/>
            </a:endParaRPr>
          </a:p>
        </p:txBody>
      </p:sp>
      <p:sp>
        <p:nvSpPr>
          <p:cNvPr id="524" name="TextBox 45"/>
          <p:cNvSpPr/>
          <p:nvPr/>
        </p:nvSpPr>
        <p:spPr>
          <a:xfrm>
            <a:off x="1738440" y="28576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3</a:t>
            </a:r>
            <a:endParaRPr b="0" lang="en-US" sz="1800" spc="-1" strike="noStrike">
              <a:latin typeface="Arial"/>
            </a:endParaRPr>
          </a:p>
        </p:txBody>
      </p:sp>
      <p:sp>
        <p:nvSpPr>
          <p:cNvPr id="525" name="TextBox 46"/>
          <p:cNvSpPr/>
          <p:nvPr/>
        </p:nvSpPr>
        <p:spPr>
          <a:xfrm>
            <a:off x="3024360" y="12142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4</a:t>
            </a:r>
            <a:endParaRPr b="0" lang="en-US" sz="1800" spc="-1" strike="noStrike">
              <a:latin typeface="Arial"/>
            </a:endParaRPr>
          </a:p>
        </p:txBody>
      </p:sp>
      <p:sp>
        <p:nvSpPr>
          <p:cNvPr id="526" name="TextBox 47"/>
          <p:cNvSpPr/>
          <p:nvPr/>
        </p:nvSpPr>
        <p:spPr>
          <a:xfrm>
            <a:off x="4167360" y="44290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2</a:t>
            </a:r>
            <a:endParaRPr b="0" lang="en-US" sz="1800" spc="-1" strike="noStrike">
              <a:latin typeface="Arial"/>
            </a:endParaRPr>
          </a:p>
        </p:txBody>
      </p:sp>
      <p:sp>
        <p:nvSpPr>
          <p:cNvPr id="527" name="TextBox 49"/>
          <p:cNvSpPr/>
          <p:nvPr/>
        </p:nvSpPr>
        <p:spPr>
          <a:xfrm>
            <a:off x="2666880" y="45007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9</a:t>
            </a:r>
            <a:endParaRPr b="0" lang="en-US" sz="1800" spc="-1" strike="noStrike">
              <a:latin typeface="Arial"/>
            </a:endParaRPr>
          </a:p>
        </p:txBody>
      </p:sp>
      <p:sp>
        <p:nvSpPr>
          <p:cNvPr id="528" name="TextBox 50"/>
          <p:cNvSpPr/>
          <p:nvPr/>
        </p:nvSpPr>
        <p:spPr>
          <a:xfrm>
            <a:off x="4024440" y="314316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7</a:t>
            </a:r>
            <a:endParaRPr b="0" lang="en-US" sz="1800" spc="-1" strike="noStrike">
              <a:latin typeface="Arial"/>
            </a:endParaRPr>
          </a:p>
        </p:txBody>
      </p:sp>
      <p:sp>
        <p:nvSpPr>
          <p:cNvPr id="529" name="TextBox 51"/>
          <p:cNvSpPr/>
          <p:nvPr/>
        </p:nvSpPr>
        <p:spPr>
          <a:xfrm>
            <a:off x="5024520" y="22147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6</a:t>
            </a:r>
            <a:endParaRPr b="0" lang="en-US" sz="1800" spc="-1" strike="noStrike">
              <a:latin typeface="Arial"/>
            </a:endParaRPr>
          </a:p>
        </p:txBody>
      </p:sp>
      <p:sp>
        <p:nvSpPr>
          <p:cNvPr id="530" name="TextBox 52"/>
          <p:cNvSpPr/>
          <p:nvPr/>
        </p:nvSpPr>
        <p:spPr>
          <a:xfrm>
            <a:off x="4595760" y="505944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7</a:t>
            </a:r>
            <a:endParaRPr b="0" lang="en-US" sz="1800" spc="-1" strike="noStrike">
              <a:latin typeface="Arial"/>
            </a:endParaRPr>
          </a:p>
        </p:txBody>
      </p:sp>
      <p:sp>
        <p:nvSpPr>
          <p:cNvPr id="531" name="TextBox 53"/>
          <p:cNvSpPr/>
          <p:nvPr/>
        </p:nvSpPr>
        <p:spPr>
          <a:xfrm>
            <a:off x="5167440" y="392904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1</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32" name="PlaceHolder 1"/>
          <p:cNvSpPr>
            <a:spLocks noGrp="1"/>
          </p:cNvSpPr>
          <p:nvPr>
            <p:ph type="title"/>
          </p:nvPr>
        </p:nvSpPr>
        <p:spPr>
          <a:xfrm>
            <a:off x="0" y="365040"/>
            <a:ext cx="10514160" cy="1324080"/>
          </a:xfrm>
          <a:prstGeom prst="rect">
            <a:avLst/>
          </a:prstGeom>
          <a:noFill/>
          <a:ln w="0">
            <a:noFill/>
          </a:ln>
        </p:spPr>
        <p:txBody>
          <a:bodyPr lIns="0" rIns="0" tIns="0" bIns="0" anchor="ctr">
            <a:noAutofit/>
          </a:bodyPr>
          <a:p>
            <a:pPr>
              <a:lnSpc>
                <a:spcPct val="90000"/>
              </a:lnSpc>
              <a:buNone/>
            </a:pPr>
            <a:r>
              <a:rPr b="0" lang="en-US" sz="4400" spc="-1" strike="noStrike">
                <a:solidFill>
                  <a:srgbClr val="000000"/>
                </a:solidFill>
                <a:latin typeface="Calibri Light"/>
              </a:rPr>
              <a:t>Computer model with adjustment</a:t>
            </a:r>
            <a:endParaRPr b="0" lang="en-US" sz="4400" spc="-1" strike="noStrike">
              <a:latin typeface="Arial"/>
            </a:endParaRPr>
          </a:p>
        </p:txBody>
      </p:sp>
      <p:sp>
        <p:nvSpPr>
          <p:cNvPr id="533" name="Rectangle 3"/>
          <p:cNvSpPr/>
          <p:nvPr/>
        </p:nvSpPr>
        <p:spPr>
          <a:xfrm>
            <a:off x="1952640" y="178596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Controlled system</a:t>
            </a:r>
            <a:endParaRPr b="0" lang="en-US" sz="1800" spc="-1" strike="noStrike">
              <a:latin typeface="Arial"/>
            </a:endParaRPr>
          </a:p>
        </p:txBody>
      </p:sp>
      <p:sp>
        <p:nvSpPr>
          <p:cNvPr id="534" name="Rectangle 4"/>
          <p:cNvSpPr/>
          <p:nvPr/>
        </p:nvSpPr>
        <p:spPr>
          <a:xfrm>
            <a:off x="2023920" y="378612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Controlling system</a:t>
            </a:r>
            <a:endParaRPr b="0" lang="en-US" sz="1800" spc="-1" strike="noStrike">
              <a:latin typeface="Arial"/>
            </a:endParaRPr>
          </a:p>
        </p:txBody>
      </p:sp>
      <p:sp>
        <p:nvSpPr>
          <p:cNvPr id="535" name="Elbow Connector 6"/>
          <p:cNvSpPr/>
          <p:nvPr/>
        </p:nvSpPr>
        <p:spPr>
          <a:xfrm>
            <a:off x="4024440" y="2106720"/>
            <a:ext cx="6984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536" name="Straight Arrow Connector 15"/>
          <p:cNvSpPr/>
          <p:nvPr/>
        </p:nvSpPr>
        <p:spPr>
          <a:xfrm>
            <a:off x="4024440" y="2109960"/>
            <a:ext cx="15703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37" name="Straight Arrow Connector 18"/>
          <p:cNvSpPr/>
          <p:nvPr/>
        </p:nvSpPr>
        <p:spPr>
          <a:xfrm>
            <a:off x="4095720" y="4284720"/>
            <a:ext cx="15703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38" name="Straight Arrow Connector 19"/>
          <p:cNvSpPr/>
          <p:nvPr/>
        </p:nvSpPr>
        <p:spPr>
          <a:xfrm>
            <a:off x="4024440" y="1857240"/>
            <a:ext cx="15703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39" name="Elbow Connector 21"/>
          <p:cNvSpPr/>
          <p:nvPr/>
        </p:nvSpPr>
        <p:spPr>
          <a:xfrm rot="10800000">
            <a:off x="1954080" y="2107800"/>
            <a:ext cx="6984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540" name="Straight Arrow Connector 29"/>
          <p:cNvSpPr/>
          <p:nvPr/>
        </p:nvSpPr>
        <p:spPr>
          <a:xfrm rot="5400000">
            <a:off x="2703240" y="2749320"/>
            <a:ext cx="6415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41" name="Elbow Connector 31"/>
          <p:cNvSpPr/>
          <p:nvPr/>
        </p:nvSpPr>
        <p:spPr>
          <a:xfrm flipH="1" rot="16200000">
            <a:off x="2701080" y="3179160"/>
            <a:ext cx="927360" cy="284400"/>
          </a:xfrm>
          <a:prstGeom prst="bentConnector3">
            <a:avLst>
              <a:gd name="adj1" fmla="val 76"/>
            </a:avLst>
          </a:prstGeom>
          <a:noFill/>
          <a:ln w="6480">
            <a:solidFill>
              <a:srgbClr val="4472c4"/>
            </a:solidFill>
            <a:prstDash val="dash"/>
            <a:miter/>
            <a:tailEnd len="med" type="arrow" w="med"/>
          </a:ln>
        </p:spPr>
        <p:style>
          <a:lnRef idx="0"/>
          <a:fillRef idx="0"/>
          <a:effectRef idx="0"/>
          <a:fontRef idx="minor"/>
        </p:style>
      </p:sp>
      <p:sp>
        <p:nvSpPr>
          <p:cNvPr id="542" name="Straight Arrow Connector 37"/>
          <p:cNvSpPr/>
          <p:nvPr/>
        </p:nvSpPr>
        <p:spPr>
          <a:xfrm rot="5400000">
            <a:off x="2703240" y="1463400"/>
            <a:ext cx="6415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43" name="Rectangle 38"/>
          <p:cNvSpPr/>
          <p:nvPr/>
        </p:nvSpPr>
        <p:spPr>
          <a:xfrm>
            <a:off x="2023920" y="507204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computer model</a:t>
            </a:r>
            <a:endParaRPr b="0" lang="en-US" sz="1800" spc="-1" strike="noStrike">
              <a:latin typeface="Arial"/>
            </a:endParaRPr>
          </a:p>
        </p:txBody>
      </p:sp>
      <p:sp>
        <p:nvSpPr>
          <p:cNvPr id="544" name="Straight Arrow Connector 39"/>
          <p:cNvSpPr/>
          <p:nvPr/>
        </p:nvSpPr>
        <p:spPr>
          <a:xfrm rot="5400000">
            <a:off x="2988720" y="4749480"/>
            <a:ext cx="6415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45" name="Straight Arrow Connector 40"/>
          <p:cNvSpPr/>
          <p:nvPr/>
        </p:nvSpPr>
        <p:spPr>
          <a:xfrm rot="5400000">
            <a:off x="2704680" y="4749480"/>
            <a:ext cx="6415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46" name="Elbow Connector 42"/>
          <p:cNvSpPr/>
          <p:nvPr/>
        </p:nvSpPr>
        <p:spPr>
          <a:xfrm rot="5400000">
            <a:off x="2738880" y="3464640"/>
            <a:ext cx="3286440" cy="570240"/>
          </a:xfrm>
          <a:prstGeom prst="bentConnector2">
            <a:avLst/>
          </a:prstGeom>
          <a:noFill/>
          <a:ln w="6480">
            <a:solidFill>
              <a:srgbClr val="4472c4"/>
            </a:solidFill>
            <a:miter/>
            <a:tailEnd len="med" type="arrow" w="med"/>
          </a:ln>
        </p:spPr>
        <p:style>
          <a:lnRef idx="0"/>
          <a:fillRef idx="0"/>
          <a:effectRef idx="0"/>
          <a:fontRef idx="minor"/>
        </p:style>
      </p:sp>
      <p:sp>
        <p:nvSpPr>
          <p:cNvPr id="547" name="Straight Connector 72"/>
          <p:cNvSpPr/>
          <p:nvPr/>
        </p:nvSpPr>
        <p:spPr>
          <a:xfrm>
            <a:off x="3024000" y="2857320"/>
            <a:ext cx="1428840" cy="1440"/>
          </a:xfrm>
          <a:prstGeom prst="line">
            <a:avLst/>
          </a:prstGeom>
          <a:ln w="6480">
            <a:solidFill>
              <a:srgbClr val="4472c4"/>
            </a:solidFill>
            <a:prstDash val="dash"/>
            <a:miter/>
          </a:ln>
        </p:spPr>
        <p:style>
          <a:lnRef idx="0"/>
          <a:fillRef idx="0"/>
          <a:effectRef idx="0"/>
          <a:fontRef idx="minor"/>
        </p:style>
      </p:sp>
      <p:sp>
        <p:nvSpPr>
          <p:cNvPr id="548" name="Straight Arrow Connector 79"/>
          <p:cNvSpPr/>
          <p:nvPr/>
        </p:nvSpPr>
        <p:spPr>
          <a:xfrm>
            <a:off x="4095720" y="5213520"/>
            <a:ext cx="355680" cy="360"/>
          </a:xfrm>
          <a:custGeom>
            <a:avLst/>
            <a:gdLst/>
            <a:ahLst/>
            <a:rect l="l" t="t" r="r" b="b"/>
            <a:pathLst>
              <a:path w="21600" h="21600">
                <a:moveTo>
                  <a:pt x="0" y="0"/>
                </a:moveTo>
                <a:lnTo>
                  <a:pt x="21600" y="21600"/>
                </a:lnTo>
              </a:path>
            </a:pathLst>
          </a:custGeom>
          <a:noFill/>
          <a:ln w="6480">
            <a:solidFill>
              <a:srgbClr val="4472c4"/>
            </a:solidFill>
            <a:prstDash val="dash"/>
            <a:miter/>
            <a:headEnd len="med" type="arrow" w="med"/>
          </a:ln>
        </p:spPr>
        <p:style>
          <a:lnRef idx="0"/>
          <a:fillRef idx="0"/>
          <a:effectRef idx="0"/>
          <a:fontRef idx="minor"/>
        </p:style>
      </p:sp>
      <p:sp>
        <p:nvSpPr>
          <p:cNvPr id="549" name="Straight Connector 81"/>
          <p:cNvSpPr/>
          <p:nvPr/>
        </p:nvSpPr>
        <p:spPr>
          <a:xfrm flipH="1">
            <a:off x="4452840" y="2857320"/>
            <a:ext cx="1440" cy="2359080"/>
          </a:xfrm>
          <a:prstGeom prst="line">
            <a:avLst/>
          </a:prstGeom>
          <a:ln w="6480">
            <a:solidFill>
              <a:srgbClr val="4472c4"/>
            </a:solidFill>
            <a:prstDash val="dash"/>
            <a:miter/>
          </a:ln>
        </p:spPr>
        <p:style>
          <a:lnRef idx="0"/>
          <a:fillRef idx="0"/>
          <a:effectRef idx="0"/>
          <a:fontRef idx="minor"/>
        </p:style>
      </p:sp>
      <p:sp>
        <p:nvSpPr>
          <p:cNvPr id="550" name="Oval 83"/>
          <p:cNvSpPr/>
          <p:nvPr/>
        </p:nvSpPr>
        <p:spPr>
          <a:xfrm>
            <a:off x="2986200" y="2832120"/>
            <a:ext cx="84240" cy="84240"/>
          </a:xfrm>
          <a:prstGeom prst="ellipse">
            <a:avLst/>
          </a:prstGeom>
          <a:solidFill>
            <a:srgbClr val="4472c4"/>
          </a:solidFill>
          <a:ln w="12600">
            <a:solidFill>
              <a:srgbClr val="325490"/>
            </a:solidFill>
            <a:miter/>
          </a:ln>
        </p:spPr>
        <p:style>
          <a:lnRef idx="0"/>
          <a:fillRef idx="0"/>
          <a:effectRef idx="0"/>
          <a:fontRef idx="minor"/>
        </p:style>
      </p:sp>
      <p:sp>
        <p:nvSpPr>
          <p:cNvPr id="551" name="Oval 84"/>
          <p:cNvSpPr/>
          <p:nvPr/>
        </p:nvSpPr>
        <p:spPr>
          <a:xfrm>
            <a:off x="4295880" y="2071800"/>
            <a:ext cx="84240" cy="84240"/>
          </a:xfrm>
          <a:prstGeom prst="ellipse">
            <a:avLst/>
          </a:prstGeom>
          <a:solidFill>
            <a:srgbClr val="4472c4"/>
          </a:solidFill>
          <a:ln w="12600">
            <a:solidFill>
              <a:srgbClr val="325490"/>
            </a:solidFill>
            <a:miter/>
          </a:ln>
        </p:spPr>
        <p:style>
          <a:lnRef idx="0"/>
          <a:fillRef idx="0"/>
          <a:effectRef idx="0"/>
          <a:fontRef idx="minor"/>
        </p:style>
      </p:sp>
      <p:sp>
        <p:nvSpPr>
          <p:cNvPr id="552" name="Oval 85"/>
          <p:cNvSpPr/>
          <p:nvPr/>
        </p:nvSpPr>
        <p:spPr>
          <a:xfrm>
            <a:off x="4629240" y="2071800"/>
            <a:ext cx="84240" cy="84240"/>
          </a:xfrm>
          <a:prstGeom prst="ellipse">
            <a:avLst/>
          </a:prstGeom>
          <a:solidFill>
            <a:srgbClr val="4472c4"/>
          </a:solidFill>
          <a:ln w="12600">
            <a:solidFill>
              <a:srgbClr val="325490"/>
            </a:solidFill>
            <a:miter/>
          </a:ln>
        </p:spPr>
        <p:style>
          <a:lnRef idx="0"/>
          <a:fillRef idx="0"/>
          <a:effectRef idx="0"/>
          <a:fontRef idx="minor"/>
        </p:style>
      </p:sp>
      <p:sp>
        <p:nvSpPr>
          <p:cNvPr id="553" name="Oval 87"/>
          <p:cNvSpPr/>
          <p:nvPr/>
        </p:nvSpPr>
        <p:spPr>
          <a:xfrm>
            <a:off x="5068800" y="4259160"/>
            <a:ext cx="84240" cy="84240"/>
          </a:xfrm>
          <a:prstGeom prst="ellipse">
            <a:avLst/>
          </a:prstGeom>
          <a:solidFill>
            <a:srgbClr val="4472c4"/>
          </a:solidFill>
          <a:ln w="12600">
            <a:solidFill>
              <a:srgbClr val="325490"/>
            </a:solidFill>
            <a:miter/>
          </a:ln>
        </p:spPr>
        <p:style>
          <a:lnRef idx="0"/>
          <a:fillRef idx="0"/>
          <a:effectRef idx="0"/>
          <a:fontRef idx="minor"/>
        </p:style>
      </p:sp>
      <p:sp>
        <p:nvSpPr>
          <p:cNvPr id="554" name="Oval 88"/>
          <p:cNvSpPr/>
          <p:nvPr/>
        </p:nvSpPr>
        <p:spPr>
          <a:xfrm>
            <a:off x="2998800" y="4759200"/>
            <a:ext cx="84240" cy="84240"/>
          </a:xfrm>
          <a:prstGeom prst="ellipse">
            <a:avLst/>
          </a:prstGeom>
          <a:solidFill>
            <a:srgbClr val="4472c4"/>
          </a:solidFill>
          <a:ln w="12600">
            <a:solidFill>
              <a:srgbClr val="325490"/>
            </a:solidFill>
            <a:miter/>
          </a:ln>
        </p:spPr>
        <p:style>
          <a:lnRef idx="0"/>
          <a:fillRef idx="0"/>
          <a:effectRef idx="0"/>
          <a:fontRef idx="minor"/>
        </p:style>
      </p:sp>
      <p:sp>
        <p:nvSpPr>
          <p:cNvPr id="555" name="Oval 89"/>
          <p:cNvSpPr/>
          <p:nvPr/>
        </p:nvSpPr>
        <p:spPr>
          <a:xfrm>
            <a:off x="1770120" y="4070520"/>
            <a:ext cx="84240" cy="84240"/>
          </a:xfrm>
          <a:prstGeom prst="ellipse">
            <a:avLst/>
          </a:prstGeom>
          <a:solidFill>
            <a:srgbClr val="4472c4"/>
          </a:solidFill>
          <a:ln w="12600">
            <a:solidFill>
              <a:srgbClr val="325490"/>
            </a:solidFill>
            <a:miter/>
          </a:ln>
        </p:spPr>
        <p:style>
          <a:lnRef idx="0"/>
          <a:fillRef idx="0"/>
          <a:effectRef idx="0"/>
          <a:fontRef idx="minor"/>
        </p:style>
      </p:sp>
      <p:sp>
        <p:nvSpPr>
          <p:cNvPr id="556" name="Rectangle 93"/>
          <p:cNvSpPr/>
          <p:nvPr/>
        </p:nvSpPr>
        <p:spPr>
          <a:xfrm>
            <a:off x="2023920" y="607212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Adjustment </a:t>
            </a:r>
            <a:r>
              <a:rPr b="0" lang="hu-HU" sz="1800" spc="-1" strike="noStrike">
                <a:solidFill>
                  <a:srgbClr val="ffffff"/>
                </a:solidFill>
                <a:latin typeface="Calibri"/>
                <a:ea typeface="DejaVu Sans"/>
              </a:rPr>
              <a:t>block</a:t>
            </a:r>
            <a:endParaRPr b="0" lang="en-US" sz="1800" spc="-1" strike="noStrike">
              <a:latin typeface="Arial"/>
            </a:endParaRPr>
          </a:p>
        </p:txBody>
      </p:sp>
      <p:sp>
        <p:nvSpPr>
          <p:cNvPr id="557" name="Shape 98"/>
          <p:cNvSpPr/>
          <p:nvPr/>
        </p:nvSpPr>
        <p:spPr>
          <a:xfrm rot="5400000">
            <a:off x="2257200" y="3982680"/>
            <a:ext cx="4249800" cy="570240"/>
          </a:xfrm>
          <a:prstGeom prst="bentConnector2">
            <a:avLst/>
          </a:prstGeom>
          <a:noFill/>
          <a:ln w="6480">
            <a:solidFill>
              <a:srgbClr val="4472c4"/>
            </a:solidFill>
            <a:miter/>
            <a:tailEnd len="med" type="arrow" w="med"/>
          </a:ln>
        </p:spPr>
        <p:style>
          <a:lnRef idx="0"/>
          <a:fillRef idx="0"/>
          <a:effectRef idx="0"/>
          <a:fontRef idx="minor"/>
        </p:style>
      </p:sp>
      <p:sp>
        <p:nvSpPr>
          <p:cNvPr id="558" name="Straight Arrow Connector 107"/>
          <p:cNvSpPr/>
          <p:nvPr/>
        </p:nvSpPr>
        <p:spPr>
          <a:xfrm>
            <a:off x="4095720" y="6500880"/>
            <a:ext cx="99864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59" name="Straight Connector 109"/>
          <p:cNvSpPr/>
          <p:nvPr/>
        </p:nvSpPr>
        <p:spPr>
          <a:xfrm>
            <a:off x="5095800" y="4287600"/>
            <a:ext cx="360" cy="2212920"/>
          </a:xfrm>
          <a:prstGeom prst="line">
            <a:avLst/>
          </a:prstGeom>
          <a:ln w="6480">
            <a:solidFill>
              <a:srgbClr val="4472c4"/>
            </a:solidFill>
            <a:miter/>
          </a:ln>
        </p:spPr>
        <p:style>
          <a:lnRef idx="0"/>
          <a:fillRef idx="0"/>
          <a:effectRef idx="0"/>
          <a:fontRef idx="minor"/>
        </p:style>
      </p:sp>
      <p:sp>
        <p:nvSpPr>
          <p:cNvPr id="560" name="Straight Arrow Connector 115"/>
          <p:cNvSpPr/>
          <p:nvPr/>
        </p:nvSpPr>
        <p:spPr>
          <a:xfrm rot="5400000">
            <a:off x="2882520" y="5893920"/>
            <a:ext cx="35568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61" name="Straight Arrow Connector 120"/>
          <p:cNvSpPr/>
          <p:nvPr/>
        </p:nvSpPr>
        <p:spPr>
          <a:xfrm>
            <a:off x="4095720" y="6213600"/>
            <a:ext cx="355680" cy="360"/>
          </a:xfrm>
          <a:custGeom>
            <a:avLst/>
            <a:gdLst/>
            <a:ahLst/>
            <a:rect l="l" t="t" r="r" b="b"/>
            <a:pathLst>
              <a:path w="21600" h="21600">
                <a:moveTo>
                  <a:pt x="0" y="0"/>
                </a:moveTo>
                <a:lnTo>
                  <a:pt x="21600" y="21600"/>
                </a:lnTo>
              </a:path>
            </a:pathLst>
          </a:custGeom>
          <a:noFill/>
          <a:ln w="6480">
            <a:solidFill>
              <a:srgbClr val="4472c4"/>
            </a:solidFill>
            <a:prstDash val="dash"/>
            <a:miter/>
            <a:headEnd len="med" type="arrow" w="med"/>
          </a:ln>
        </p:spPr>
        <p:style>
          <a:lnRef idx="0"/>
          <a:fillRef idx="0"/>
          <a:effectRef idx="0"/>
          <a:fontRef idx="minor"/>
        </p:style>
      </p:sp>
      <p:sp>
        <p:nvSpPr>
          <p:cNvPr id="562" name="Straight Connector 121"/>
          <p:cNvSpPr/>
          <p:nvPr/>
        </p:nvSpPr>
        <p:spPr>
          <a:xfrm flipH="1">
            <a:off x="4452840" y="3857400"/>
            <a:ext cx="1440" cy="2357640"/>
          </a:xfrm>
          <a:prstGeom prst="line">
            <a:avLst/>
          </a:prstGeom>
          <a:ln w="6480">
            <a:solidFill>
              <a:srgbClr val="4472c4"/>
            </a:solidFill>
            <a:prstDash val="dash"/>
            <a:miter/>
          </a:ln>
        </p:spPr>
        <p:style>
          <a:lnRef idx="0"/>
          <a:fillRef idx="0"/>
          <a:effectRef idx="0"/>
          <a:fontRef idx="minor"/>
        </p:style>
      </p:sp>
      <p:sp>
        <p:nvSpPr>
          <p:cNvPr id="563" name="Straight Connector 123"/>
          <p:cNvSpPr/>
          <p:nvPr/>
        </p:nvSpPr>
        <p:spPr>
          <a:xfrm>
            <a:off x="3024000" y="4786200"/>
            <a:ext cx="2500200" cy="1440"/>
          </a:xfrm>
          <a:prstGeom prst="line">
            <a:avLst/>
          </a:prstGeom>
          <a:ln w="6480">
            <a:solidFill>
              <a:srgbClr val="4472c4"/>
            </a:solidFill>
            <a:miter/>
          </a:ln>
        </p:spPr>
        <p:style>
          <a:lnRef idx="0"/>
          <a:fillRef idx="0"/>
          <a:effectRef idx="0"/>
          <a:fontRef idx="minor"/>
        </p:style>
      </p:sp>
      <p:sp>
        <p:nvSpPr>
          <p:cNvPr id="564" name="Straight Connector 127"/>
          <p:cNvSpPr/>
          <p:nvPr/>
        </p:nvSpPr>
        <p:spPr>
          <a:xfrm flipH="1">
            <a:off x="5522760" y="4787640"/>
            <a:ext cx="1440" cy="1857600"/>
          </a:xfrm>
          <a:prstGeom prst="line">
            <a:avLst/>
          </a:prstGeom>
          <a:ln w="6480">
            <a:solidFill>
              <a:srgbClr val="4472c4"/>
            </a:solidFill>
            <a:miter/>
          </a:ln>
        </p:spPr>
        <p:style>
          <a:lnRef idx="0"/>
          <a:fillRef idx="0"/>
          <a:effectRef idx="0"/>
          <a:fontRef idx="minor"/>
        </p:style>
      </p:sp>
      <p:sp>
        <p:nvSpPr>
          <p:cNvPr id="565" name="Straight Arrow Connector 130"/>
          <p:cNvSpPr/>
          <p:nvPr/>
        </p:nvSpPr>
        <p:spPr>
          <a:xfrm>
            <a:off x="4095720" y="6643800"/>
            <a:ext cx="142740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66" name="Shape 134"/>
          <p:cNvSpPr/>
          <p:nvPr/>
        </p:nvSpPr>
        <p:spPr>
          <a:xfrm flipH="1" rot="16200000">
            <a:off x="791280" y="5161680"/>
            <a:ext cx="2249640" cy="212760"/>
          </a:xfrm>
          <a:prstGeom prst="bentConnector2">
            <a:avLst/>
          </a:prstGeom>
          <a:noFill/>
          <a:ln w="6480">
            <a:solidFill>
              <a:srgbClr val="4472c4"/>
            </a:solidFill>
            <a:miter/>
            <a:tailEnd len="med" type="arrow" w="med"/>
          </a:ln>
        </p:spPr>
        <p:style>
          <a:lnRef idx="0"/>
          <a:fillRef idx="0"/>
          <a:effectRef idx="0"/>
          <a:fontRef idx="minor"/>
        </p:style>
      </p:sp>
      <p:sp>
        <p:nvSpPr>
          <p:cNvPr id="567" name="TextBox 136"/>
          <p:cNvSpPr/>
          <p:nvPr/>
        </p:nvSpPr>
        <p:spPr>
          <a:xfrm>
            <a:off x="5952960" y="1500120"/>
            <a:ext cx="4713480" cy="393012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Goals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Observed influences from the environment</a:t>
            </a:r>
            <a:r>
              <a:rPr b="0" lang="bg-BG" sz="1800" spc="-1" strike="noStrike">
                <a:solidFill>
                  <a:srgbClr val="000000"/>
                </a:solidFill>
                <a:latin typeface="Calibri"/>
                <a:ea typeface="DejaVu Sans"/>
              </a:rPr>
              <a:t> (</a:t>
            </a:r>
            <a:r>
              <a:rPr b="0" lang="en-US" sz="1800" spc="-1" strike="noStrike">
                <a:solidFill>
                  <a:srgbClr val="000000"/>
                </a:solidFill>
                <a:latin typeface="Calibri"/>
                <a:ea typeface="DejaVu Sans"/>
              </a:rPr>
              <a:t>market factors</a:t>
            </a:r>
            <a:r>
              <a:rPr b="0" lang="bg-BG" sz="1800" spc="-1" strike="noStrike">
                <a:solidFill>
                  <a:srgbClr val="000000"/>
                </a:solidFill>
                <a:latin typeface="Calibri"/>
                <a:ea typeface="DejaVu Sans"/>
              </a:rPr>
              <a:t>)</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Controlling influences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Unobserved influences from the environment</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Insignificant variables</a:t>
            </a:r>
            <a:r>
              <a:rPr b="0" lang="bg-BG" sz="1800" spc="-1" strike="noStrike">
                <a:solidFill>
                  <a:srgbClr val="000000"/>
                </a:solidFill>
                <a:latin typeface="Calibri"/>
                <a:ea typeface="DejaVu Sans"/>
              </a:rPr>
              <a:t> (?)</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Significant variables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Feedback</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Task for the computer model</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Proposed controlled influences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Adjusting the internal structure and/or the values of the variables of the computer model</a:t>
            </a:r>
            <a:endParaRPr b="0" lang="en-US" sz="1800" spc="-1" strike="noStrike">
              <a:latin typeface="Arial"/>
            </a:endParaRPr>
          </a:p>
        </p:txBody>
      </p:sp>
      <p:sp>
        <p:nvSpPr>
          <p:cNvPr id="568" name="TextBox 41"/>
          <p:cNvSpPr/>
          <p:nvPr/>
        </p:nvSpPr>
        <p:spPr>
          <a:xfrm>
            <a:off x="3309840" y="28576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2</a:t>
            </a:r>
            <a:endParaRPr b="0" lang="en-US" sz="1800" spc="-1" strike="noStrike">
              <a:latin typeface="Arial"/>
            </a:endParaRPr>
          </a:p>
        </p:txBody>
      </p:sp>
      <p:sp>
        <p:nvSpPr>
          <p:cNvPr id="569" name="TextBox 43"/>
          <p:cNvSpPr/>
          <p:nvPr/>
        </p:nvSpPr>
        <p:spPr>
          <a:xfrm>
            <a:off x="5024520" y="15001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5</a:t>
            </a:r>
            <a:endParaRPr b="0" lang="en-US" sz="1800" spc="-1" strike="noStrike">
              <a:latin typeface="Arial"/>
            </a:endParaRPr>
          </a:p>
        </p:txBody>
      </p:sp>
      <p:sp>
        <p:nvSpPr>
          <p:cNvPr id="570" name="TextBox 44"/>
          <p:cNvSpPr/>
          <p:nvPr/>
        </p:nvSpPr>
        <p:spPr>
          <a:xfrm>
            <a:off x="3309840" y="45007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8</a:t>
            </a:r>
            <a:endParaRPr b="0" lang="en-US" sz="1800" spc="-1" strike="noStrike">
              <a:latin typeface="Arial"/>
            </a:endParaRPr>
          </a:p>
        </p:txBody>
      </p:sp>
      <p:sp>
        <p:nvSpPr>
          <p:cNvPr id="571" name="TextBox 45"/>
          <p:cNvSpPr/>
          <p:nvPr/>
        </p:nvSpPr>
        <p:spPr>
          <a:xfrm>
            <a:off x="1738440" y="28576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3</a:t>
            </a:r>
            <a:endParaRPr b="0" lang="en-US" sz="1800" spc="-1" strike="noStrike">
              <a:latin typeface="Arial"/>
            </a:endParaRPr>
          </a:p>
        </p:txBody>
      </p:sp>
      <p:sp>
        <p:nvSpPr>
          <p:cNvPr id="572" name="TextBox 46"/>
          <p:cNvSpPr/>
          <p:nvPr/>
        </p:nvSpPr>
        <p:spPr>
          <a:xfrm>
            <a:off x="3024360" y="12142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4</a:t>
            </a:r>
            <a:endParaRPr b="0" lang="en-US" sz="1800" spc="-1" strike="noStrike">
              <a:latin typeface="Arial"/>
            </a:endParaRPr>
          </a:p>
        </p:txBody>
      </p:sp>
      <p:sp>
        <p:nvSpPr>
          <p:cNvPr id="573" name="TextBox 47"/>
          <p:cNvSpPr/>
          <p:nvPr/>
        </p:nvSpPr>
        <p:spPr>
          <a:xfrm>
            <a:off x="4167360" y="44290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2</a:t>
            </a:r>
            <a:endParaRPr b="0" lang="en-US" sz="1800" spc="-1" strike="noStrike">
              <a:latin typeface="Arial"/>
            </a:endParaRPr>
          </a:p>
        </p:txBody>
      </p:sp>
      <p:sp>
        <p:nvSpPr>
          <p:cNvPr id="574" name="TextBox 48"/>
          <p:cNvSpPr/>
          <p:nvPr/>
        </p:nvSpPr>
        <p:spPr>
          <a:xfrm>
            <a:off x="3024360" y="571500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10</a:t>
            </a:r>
            <a:endParaRPr b="0" lang="en-US" sz="1800" spc="-1" strike="noStrike">
              <a:latin typeface="Arial"/>
            </a:endParaRPr>
          </a:p>
        </p:txBody>
      </p:sp>
      <p:sp>
        <p:nvSpPr>
          <p:cNvPr id="575" name="TextBox 49"/>
          <p:cNvSpPr/>
          <p:nvPr/>
        </p:nvSpPr>
        <p:spPr>
          <a:xfrm>
            <a:off x="2666880" y="45007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9</a:t>
            </a:r>
            <a:endParaRPr b="0" lang="en-US" sz="1800" spc="-1" strike="noStrike">
              <a:latin typeface="Arial"/>
            </a:endParaRPr>
          </a:p>
        </p:txBody>
      </p:sp>
      <p:sp>
        <p:nvSpPr>
          <p:cNvPr id="576" name="TextBox 50"/>
          <p:cNvSpPr/>
          <p:nvPr/>
        </p:nvSpPr>
        <p:spPr>
          <a:xfrm>
            <a:off x="4024440" y="314316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7</a:t>
            </a:r>
            <a:endParaRPr b="0" lang="en-US" sz="1800" spc="-1" strike="noStrike">
              <a:latin typeface="Arial"/>
            </a:endParaRPr>
          </a:p>
        </p:txBody>
      </p:sp>
      <p:sp>
        <p:nvSpPr>
          <p:cNvPr id="577" name="TextBox 51"/>
          <p:cNvSpPr/>
          <p:nvPr/>
        </p:nvSpPr>
        <p:spPr>
          <a:xfrm>
            <a:off x="5024520" y="22147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6</a:t>
            </a:r>
            <a:endParaRPr b="0" lang="en-US" sz="1800" spc="-1" strike="noStrike">
              <a:latin typeface="Arial"/>
            </a:endParaRPr>
          </a:p>
        </p:txBody>
      </p:sp>
      <p:sp>
        <p:nvSpPr>
          <p:cNvPr id="578" name="TextBox 52"/>
          <p:cNvSpPr/>
          <p:nvPr/>
        </p:nvSpPr>
        <p:spPr>
          <a:xfrm>
            <a:off x="4595760" y="505944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7</a:t>
            </a:r>
            <a:endParaRPr b="0" lang="en-US" sz="1800" spc="-1" strike="noStrike">
              <a:latin typeface="Arial"/>
            </a:endParaRPr>
          </a:p>
        </p:txBody>
      </p:sp>
      <p:sp>
        <p:nvSpPr>
          <p:cNvPr id="579" name="TextBox 53"/>
          <p:cNvSpPr/>
          <p:nvPr/>
        </p:nvSpPr>
        <p:spPr>
          <a:xfrm>
            <a:off x="5167440" y="392904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1</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3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580" name="Rectangle 49"/>
          <p:cNvSpPr/>
          <p:nvPr/>
        </p:nvSpPr>
        <p:spPr>
          <a:xfrm>
            <a:off x="0" y="1196640"/>
            <a:ext cx="5998680" cy="5659920"/>
          </a:xfrm>
          <a:prstGeom prst="rect">
            <a:avLst/>
          </a:prstGeom>
          <a:noFill/>
          <a:ln w="12600">
            <a:solidFill>
              <a:srgbClr val="325490"/>
            </a:solidFill>
            <a:miter/>
          </a:ln>
          <a:effectLst>
            <a:softEdge rad="127080"/>
          </a:effectLst>
        </p:spPr>
        <p:style>
          <a:lnRef idx="0"/>
          <a:fillRef idx="0"/>
          <a:effectRef idx="0"/>
          <a:fontRef idx="minor"/>
        </p:style>
      </p:sp>
      <p:sp>
        <p:nvSpPr>
          <p:cNvPr id="581" name="PlaceHolder 1"/>
          <p:cNvSpPr>
            <a:spLocks noGrp="1"/>
          </p:cNvSpPr>
          <p:nvPr>
            <p:ph type="title"/>
          </p:nvPr>
        </p:nvSpPr>
        <p:spPr>
          <a:xfrm>
            <a:off x="0" y="54000"/>
            <a:ext cx="10514160" cy="855720"/>
          </a:xfrm>
          <a:prstGeom prst="rect">
            <a:avLst/>
          </a:prstGeom>
          <a:noFill/>
          <a:ln w="0">
            <a:noFill/>
          </a:ln>
        </p:spPr>
        <p:txBody>
          <a:bodyPr lIns="0" rIns="0" tIns="0" bIns="0" anchor="ctr">
            <a:noAutofit/>
          </a:bodyPr>
          <a:p>
            <a:pPr>
              <a:lnSpc>
                <a:spcPct val="90000"/>
              </a:lnSpc>
              <a:buNone/>
            </a:pPr>
            <a:r>
              <a:rPr b="0" lang="en-US" sz="4400" spc="-1" strike="noStrike">
                <a:solidFill>
                  <a:srgbClr val="000000"/>
                </a:solidFill>
                <a:latin typeface="Calibri Light"/>
              </a:rPr>
              <a:t>Control system</a:t>
            </a:r>
            <a:endParaRPr b="0" lang="en-US" sz="4400" spc="-1" strike="noStrike">
              <a:latin typeface="Arial"/>
            </a:endParaRPr>
          </a:p>
        </p:txBody>
      </p:sp>
      <p:sp>
        <p:nvSpPr>
          <p:cNvPr id="582" name="Rectangle 3"/>
          <p:cNvSpPr/>
          <p:nvPr/>
        </p:nvSpPr>
        <p:spPr>
          <a:xfrm>
            <a:off x="571680" y="1367640"/>
            <a:ext cx="276084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Controlled system</a:t>
            </a:r>
            <a:endParaRPr b="0" lang="en-US" sz="1800" spc="-1" strike="noStrike">
              <a:latin typeface="Arial"/>
            </a:endParaRPr>
          </a:p>
        </p:txBody>
      </p:sp>
      <p:sp>
        <p:nvSpPr>
          <p:cNvPr id="583" name="Rectangle 4"/>
          <p:cNvSpPr/>
          <p:nvPr/>
        </p:nvSpPr>
        <p:spPr>
          <a:xfrm>
            <a:off x="666720" y="3367800"/>
            <a:ext cx="276084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Controlling system</a:t>
            </a:r>
            <a:endParaRPr b="0" lang="en-US" sz="1800" spc="-1" strike="noStrike">
              <a:latin typeface="Arial"/>
            </a:endParaRPr>
          </a:p>
        </p:txBody>
      </p:sp>
      <p:sp>
        <p:nvSpPr>
          <p:cNvPr id="584" name="Elbow Connector 6"/>
          <p:cNvSpPr/>
          <p:nvPr/>
        </p:nvSpPr>
        <p:spPr>
          <a:xfrm>
            <a:off x="3333600" y="1688400"/>
            <a:ext cx="9396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585" name="Straight Arrow Connector 15"/>
          <p:cNvSpPr/>
          <p:nvPr/>
        </p:nvSpPr>
        <p:spPr>
          <a:xfrm>
            <a:off x="3333600" y="1691640"/>
            <a:ext cx="20941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86" name="Straight Arrow Connector 18"/>
          <p:cNvSpPr/>
          <p:nvPr/>
        </p:nvSpPr>
        <p:spPr>
          <a:xfrm>
            <a:off x="3429000" y="3866400"/>
            <a:ext cx="20941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87" name="Straight Arrow Connector 19"/>
          <p:cNvSpPr/>
          <p:nvPr/>
        </p:nvSpPr>
        <p:spPr>
          <a:xfrm>
            <a:off x="3333600" y="1438920"/>
            <a:ext cx="20941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88" name="Elbow Connector 21"/>
          <p:cNvSpPr/>
          <p:nvPr/>
        </p:nvSpPr>
        <p:spPr>
          <a:xfrm rot="10800000">
            <a:off x="572760" y="1689480"/>
            <a:ext cx="9396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589" name="Straight Arrow Connector 29"/>
          <p:cNvSpPr/>
          <p:nvPr/>
        </p:nvSpPr>
        <p:spPr>
          <a:xfrm rot="5400000">
            <a:off x="1679040" y="2331000"/>
            <a:ext cx="641520" cy="72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90" name="Elbow Connector 31"/>
          <p:cNvSpPr/>
          <p:nvPr/>
        </p:nvSpPr>
        <p:spPr>
          <a:xfrm flipH="1" rot="16200000">
            <a:off x="1725120" y="2713320"/>
            <a:ext cx="927360" cy="379440"/>
          </a:xfrm>
          <a:prstGeom prst="bentConnector3">
            <a:avLst>
              <a:gd name="adj1" fmla="val 76"/>
            </a:avLst>
          </a:prstGeom>
          <a:noFill/>
          <a:ln w="6480">
            <a:solidFill>
              <a:srgbClr val="4472c4"/>
            </a:solidFill>
            <a:prstDash val="dash"/>
            <a:miter/>
            <a:tailEnd len="med" type="arrow" w="med"/>
          </a:ln>
        </p:spPr>
        <p:style>
          <a:lnRef idx="0"/>
          <a:fillRef idx="0"/>
          <a:effectRef idx="0"/>
          <a:fontRef idx="minor"/>
        </p:style>
      </p:sp>
      <p:sp>
        <p:nvSpPr>
          <p:cNvPr id="591" name="Straight Arrow Connector 37"/>
          <p:cNvSpPr/>
          <p:nvPr/>
        </p:nvSpPr>
        <p:spPr>
          <a:xfrm rot="5400000">
            <a:off x="1679040" y="1045080"/>
            <a:ext cx="641520" cy="72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92" name="Rectangle 38"/>
          <p:cNvSpPr/>
          <p:nvPr/>
        </p:nvSpPr>
        <p:spPr>
          <a:xfrm>
            <a:off x="666720" y="4653720"/>
            <a:ext cx="276084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Simulation model</a:t>
            </a:r>
            <a:endParaRPr b="0" lang="en-US" sz="1800" spc="-1" strike="noStrike">
              <a:latin typeface="Arial"/>
            </a:endParaRPr>
          </a:p>
        </p:txBody>
      </p:sp>
      <p:sp>
        <p:nvSpPr>
          <p:cNvPr id="593" name="Straight Arrow Connector 39"/>
          <p:cNvSpPr/>
          <p:nvPr/>
        </p:nvSpPr>
        <p:spPr>
          <a:xfrm rot="5400000">
            <a:off x="2060280" y="4331160"/>
            <a:ext cx="641520" cy="72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594" name="Straight Arrow Connector 40"/>
          <p:cNvSpPr/>
          <p:nvPr/>
        </p:nvSpPr>
        <p:spPr>
          <a:xfrm rot="5400000">
            <a:off x="1681200" y="4331160"/>
            <a:ext cx="641520" cy="72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595" name="Elbow Connector 42"/>
          <p:cNvSpPr/>
          <p:nvPr/>
        </p:nvSpPr>
        <p:spPr>
          <a:xfrm rot="5400000">
            <a:off x="2166120" y="2951280"/>
            <a:ext cx="3286440" cy="760680"/>
          </a:xfrm>
          <a:prstGeom prst="bentConnector2">
            <a:avLst/>
          </a:prstGeom>
          <a:noFill/>
          <a:ln w="6480">
            <a:solidFill>
              <a:srgbClr val="4472c4"/>
            </a:solidFill>
            <a:miter/>
            <a:tailEnd len="med" type="arrow" w="med"/>
          </a:ln>
        </p:spPr>
        <p:style>
          <a:lnRef idx="0"/>
          <a:fillRef idx="0"/>
          <a:effectRef idx="0"/>
          <a:fontRef idx="minor"/>
        </p:style>
      </p:sp>
      <p:sp>
        <p:nvSpPr>
          <p:cNvPr id="596" name="Straight Connector 72"/>
          <p:cNvSpPr/>
          <p:nvPr/>
        </p:nvSpPr>
        <p:spPr>
          <a:xfrm>
            <a:off x="2000160" y="2439000"/>
            <a:ext cx="1904760" cy="1440"/>
          </a:xfrm>
          <a:prstGeom prst="line">
            <a:avLst/>
          </a:prstGeom>
          <a:ln w="6480">
            <a:solidFill>
              <a:srgbClr val="4472c4"/>
            </a:solidFill>
            <a:prstDash val="dash"/>
            <a:miter/>
          </a:ln>
        </p:spPr>
        <p:style>
          <a:lnRef idx="0"/>
          <a:fillRef idx="0"/>
          <a:effectRef idx="0"/>
          <a:fontRef idx="minor"/>
        </p:style>
      </p:sp>
      <p:sp>
        <p:nvSpPr>
          <p:cNvPr id="597" name="Straight Arrow Connector 79"/>
          <p:cNvSpPr/>
          <p:nvPr/>
        </p:nvSpPr>
        <p:spPr>
          <a:xfrm>
            <a:off x="3429000" y="4795200"/>
            <a:ext cx="474840" cy="360"/>
          </a:xfrm>
          <a:custGeom>
            <a:avLst/>
            <a:gdLst/>
            <a:ahLst/>
            <a:rect l="l" t="t" r="r" b="b"/>
            <a:pathLst>
              <a:path w="21600" h="21600">
                <a:moveTo>
                  <a:pt x="0" y="0"/>
                </a:moveTo>
                <a:lnTo>
                  <a:pt x="21600" y="21600"/>
                </a:lnTo>
              </a:path>
            </a:pathLst>
          </a:custGeom>
          <a:noFill/>
          <a:ln w="6480">
            <a:solidFill>
              <a:srgbClr val="4472c4"/>
            </a:solidFill>
            <a:prstDash val="dash"/>
            <a:miter/>
            <a:headEnd len="med" type="arrow" w="med"/>
          </a:ln>
        </p:spPr>
        <p:style>
          <a:lnRef idx="0"/>
          <a:fillRef idx="0"/>
          <a:effectRef idx="0"/>
          <a:fontRef idx="minor"/>
        </p:style>
      </p:sp>
      <p:sp>
        <p:nvSpPr>
          <p:cNvPr id="598" name="Straight Connector 81"/>
          <p:cNvSpPr/>
          <p:nvPr/>
        </p:nvSpPr>
        <p:spPr>
          <a:xfrm flipH="1">
            <a:off x="3904920" y="2439000"/>
            <a:ext cx="2160" cy="2359080"/>
          </a:xfrm>
          <a:prstGeom prst="line">
            <a:avLst/>
          </a:prstGeom>
          <a:ln w="6480">
            <a:solidFill>
              <a:srgbClr val="4472c4"/>
            </a:solidFill>
            <a:prstDash val="dash"/>
            <a:miter/>
          </a:ln>
        </p:spPr>
        <p:style>
          <a:lnRef idx="0"/>
          <a:fillRef idx="0"/>
          <a:effectRef idx="0"/>
          <a:fontRef idx="minor"/>
        </p:style>
      </p:sp>
      <p:sp>
        <p:nvSpPr>
          <p:cNvPr id="599" name="Oval 83"/>
          <p:cNvSpPr/>
          <p:nvPr/>
        </p:nvSpPr>
        <p:spPr>
          <a:xfrm>
            <a:off x="1949400" y="2413800"/>
            <a:ext cx="113040" cy="84240"/>
          </a:xfrm>
          <a:prstGeom prst="ellipse">
            <a:avLst/>
          </a:prstGeom>
          <a:solidFill>
            <a:srgbClr val="4472c4"/>
          </a:solidFill>
          <a:ln w="12600">
            <a:solidFill>
              <a:srgbClr val="325490"/>
            </a:solidFill>
            <a:miter/>
          </a:ln>
        </p:spPr>
        <p:style>
          <a:lnRef idx="0"/>
          <a:fillRef idx="0"/>
          <a:effectRef idx="0"/>
          <a:fontRef idx="minor"/>
        </p:style>
      </p:sp>
      <p:sp>
        <p:nvSpPr>
          <p:cNvPr id="600" name="Oval 84"/>
          <p:cNvSpPr/>
          <p:nvPr/>
        </p:nvSpPr>
        <p:spPr>
          <a:xfrm>
            <a:off x="3695760" y="1653480"/>
            <a:ext cx="113040" cy="84240"/>
          </a:xfrm>
          <a:prstGeom prst="ellipse">
            <a:avLst/>
          </a:prstGeom>
          <a:solidFill>
            <a:srgbClr val="4472c4"/>
          </a:solidFill>
          <a:ln w="12600">
            <a:solidFill>
              <a:srgbClr val="325490"/>
            </a:solidFill>
            <a:miter/>
          </a:ln>
        </p:spPr>
        <p:style>
          <a:lnRef idx="0"/>
          <a:fillRef idx="0"/>
          <a:effectRef idx="0"/>
          <a:fontRef idx="minor"/>
        </p:style>
      </p:sp>
      <p:sp>
        <p:nvSpPr>
          <p:cNvPr id="601" name="Oval 85"/>
          <p:cNvSpPr/>
          <p:nvPr/>
        </p:nvSpPr>
        <p:spPr>
          <a:xfrm>
            <a:off x="4140360" y="1653480"/>
            <a:ext cx="113040" cy="84240"/>
          </a:xfrm>
          <a:prstGeom prst="ellipse">
            <a:avLst/>
          </a:prstGeom>
          <a:solidFill>
            <a:srgbClr val="4472c4"/>
          </a:solidFill>
          <a:ln w="12600">
            <a:solidFill>
              <a:srgbClr val="325490"/>
            </a:solidFill>
            <a:miter/>
          </a:ln>
        </p:spPr>
        <p:style>
          <a:lnRef idx="0"/>
          <a:fillRef idx="0"/>
          <a:effectRef idx="0"/>
          <a:fontRef idx="minor"/>
        </p:style>
      </p:sp>
      <p:sp>
        <p:nvSpPr>
          <p:cNvPr id="602" name="Oval 87"/>
          <p:cNvSpPr/>
          <p:nvPr/>
        </p:nvSpPr>
        <p:spPr>
          <a:xfrm>
            <a:off x="4726440" y="3840840"/>
            <a:ext cx="113040" cy="84240"/>
          </a:xfrm>
          <a:prstGeom prst="ellipse">
            <a:avLst/>
          </a:prstGeom>
          <a:solidFill>
            <a:srgbClr val="4472c4"/>
          </a:solidFill>
          <a:ln w="12600">
            <a:solidFill>
              <a:srgbClr val="325490"/>
            </a:solidFill>
            <a:miter/>
          </a:ln>
        </p:spPr>
        <p:style>
          <a:lnRef idx="0"/>
          <a:fillRef idx="0"/>
          <a:effectRef idx="0"/>
          <a:fontRef idx="minor"/>
        </p:style>
      </p:sp>
      <p:sp>
        <p:nvSpPr>
          <p:cNvPr id="603" name="Oval 88"/>
          <p:cNvSpPr/>
          <p:nvPr/>
        </p:nvSpPr>
        <p:spPr>
          <a:xfrm>
            <a:off x="1966320" y="4340880"/>
            <a:ext cx="113040" cy="84240"/>
          </a:xfrm>
          <a:prstGeom prst="ellipse">
            <a:avLst/>
          </a:prstGeom>
          <a:solidFill>
            <a:srgbClr val="4472c4"/>
          </a:solidFill>
          <a:ln w="12600">
            <a:solidFill>
              <a:srgbClr val="325490"/>
            </a:solidFill>
            <a:miter/>
          </a:ln>
        </p:spPr>
        <p:style>
          <a:lnRef idx="0"/>
          <a:fillRef idx="0"/>
          <a:effectRef idx="0"/>
          <a:fontRef idx="minor"/>
        </p:style>
      </p:sp>
      <p:sp>
        <p:nvSpPr>
          <p:cNvPr id="604" name="Oval 89"/>
          <p:cNvSpPr/>
          <p:nvPr/>
        </p:nvSpPr>
        <p:spPr>
          <a:xfrm>
            <a:off x="327960" y="3652200"/>
            <a:ext cx="113040" cy="84240"/>
          </a:xfrm>
          <a:prstGeom prst="ellipse">
            <a:avLst/>
          </a:prstGeom>
          <a:solidFill>
            <a:srgbClr val="4472c4"/>
          </a:solidFill>
          <a:ln w="12600">
            <a:solidFill>
              <a:srgbClr val="325490"/>
            </a:solidFill>
            <a:miter/>
          </a:ln>
        </p:spPr>
        <p:style>
          <a:lnRef idx="0"/>
          <a:fillRef idx="0"/>
          <a:effectRef idx="0"/>
          <a:fontRef idx="minor"/>
        </p:style>
      </p:sp>
      <p:sp>
        <p:nvSpPr>
          <p:cNvPr id="605" name="Rectangle 93"/>
          <p:cNvSpPr/>
          <p:nvPr/>
        </p:nvSpPr>
        <p:spPr>
          <a:xfrm>
            <a:off x="666720" y="5653800"/>
            <a:ext cx="276084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Self-perfection </a:t>
            </a:r>
            <a:r>
              <a:rPr b="0" lang="hu-HU" sz="1800" spc="-1" strike="noStrike">
                <a:solidFill>
                  <a:srgbClr val="ffffff"/>
                </a:solidFill>
                <a:latin typeface="Calibri"/>
                <a:ea typeface="DejaVu Sans"/>
              </a:rPr>
              <a:t>block</a:t>
            </a:r>
            <a:endParaRPr b="0" lang="en-US" sz="1800" spc="-1" strike="noStrike">
              <a:latin typeface="Arial"/>
            </a:endParaRPr>
          </a:p>
        </p:txBody>
      </p:sp>
      <p:sp>
        <p:nvSpPr>
          <p:cNvPr id="606" name="Shape 98"/>
          <p:cNvSpPr/>
          <p:nvPr/>
        </p:nvSpPr>
        <p:spPr>
          <a:xfrm rot="5400000">
            <a:off x="1684440" y="3469320"/>
            <a:ext cx="4249800" cy="760680"/>
          </a:xfrm>
          <a:prstGeom prst="bentConnector2">
            <a:avLst/>
          </a:prstGeom>
          <a:noFill/>
          <a:ln w="6480">
            <a:solidFill>
              <a:srgbClr val="4472c4"/>
            </a:solidFill>
            <a:miter/>
            <a:tailEnd len="med" type="arrow" w="med"/>
          </a:ln>
        </p:spPr>
        <p:style>
          <a:lnRef idx="0"/>
          <a:fillRef idx="0"/>
          <a:effectRef idx="0"/>
          <a:fontRef idx="minor"/>
        </p:style>
      </p:sp>
      <p:sp>
        <p:nvSpPr>
          <p:cNvPr id="607" name="Straight Arrow Connector 107"/>
          <p:cNvSpPr/>
          <p:nvPr/>
        </p:nvSpPr>
        <p:spPr>
          <a:xfrm>
            <a:off x="3429000" y="6082560"/>
            <a:ext cx="133200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608" name="Straight Connector 109"/>
          <p:cNvSpPr/>
          <p:nvPr/>
        </p:nvSpPr>
        <p:spPr>
          <a:xfrm>
            <a:off x="4762440" y="3869280"/>
            <a:ext cx="360" cy="2212920"/>
          </a:xfrm>
          <a:prstGeom prst="line">
            <a:avLst/>
          </a:prstGeom>
          <a:ln w="6480">
            <a:solidFill>
              <a:srgbClr val="4472c4"/>
            </a:solidFill>
            <a:miter/>
          </a:ln>
        </p:spPr>
        <p:style>
          <a:lnRef idx="0"/>
          <a:fillRef idx="0"/>
          <a:effectRef idx="0"/>
          <a:fontRef idx="minor"/>
        </p:style>
      </p:sp>
      <p:sp>
        <p:nvSpPr>
          <p:cNvPr id="609" name="Straight Arrow Connector 115"/>
          <p:cNvSpPr/>
          <p:nvPr/>
        </p:nvSpPr>
        <p:spPr>
          <a:xfrm rot="5400000">
            <a:off x="1870560" y="5475600"/>
            <a:ext cx="355680" cy="72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610" name="Straight Arrow Connector 120"/>
          <p:cNvSpPr/>
          <p:nvPr/>
        </p:nvSpPr>
        <p:spPr>
          <a:xfrm>
            <a:off x="3429000" y="5795280"/>
            <a:ext cx="474840" cy="360"/>
          </a:xfrm>
          <a:custGeom>
            <a:avLst/>
            <a:gdLst/>
            <a:ahLst/>
            <a:rect l="l" t="t" r="r" b="b"/>
            <a:pathLst>
              <a:path w="21600" h="21600">
                <a:moveTo>
                  <a:pt x="0" y="0"/>
                </a:moveTo>
                <a:lnTo>
                  <a:pt x="21600" y="21600"/>
                </a:lnTo>
              </a:path>
            </a:pathLst>
          </a:custGeom>
          <a:noFill/>
          <a:ln w="6480">
            <a:solidFill>
              <a:srgbClr val="4472c4"/>
            </a:solidFill>
            <a:prstDash val="dash"/>
            <a:miter/>
            <a:headEnd len="med" type="arrow" w="med"/>
          </a:ln>
        </p:spPr>
        <p:style>
          <a:lnRef idx="0"/>
          <a:fillRef idx="0"/>
          <a:effectRef idx="0"/>
          <a:fontRef idx="minor"/>
        </p:style>
      </p:sp>
      <p:sp>
        <p:nvSpPr>
          <p:cNvPr id="611" name="Straight Connector 121"/>
          <p:cNvSpPr/>
          <p:nvPr/>
        </p:nvSpPr>
        <p:spPr>
          <a:xfrm flipH="1">
            <a:off x="3904920" y="3439080"/>
            <a:ext cx="2160" cy="2357640"/>
          </a:xfrm>
          <a:prstGeom prst="line">
            <a:avLst/>
          </a:prstGeom>
          <a:ln w="6480">
            <a:solidFill>
              <a:srgbClr val="4472c4"/>
            </a:solidFill>
            <a:prstDash val="dash"/>
            <a:miter/>
          </a:ln>
        </p:spPr>
        <p:style>
          <a:lnRef idx="0"/>
          <a:fillRef idx="0"/>
          <a:effectRef idx="0"/>
          <a:fontRef idx="minor"/>
        </p:style>
      </p:sp>
      <p:sp>
        <p:nvSpPr>
          <p:cNvPr id="612" name="Straight Connector 123"/>
          <p:cNvSpPr/>
          <p:nvPr/>
        </p:nvSpPr>
        <p:spPr>
          <a:xfrm>
            <a:off x="2000160" y="4367880"/>
            <a:ext cx="3333600" cy="1440"/>
          </a:xfrm>
          <a:prstGeom prst="line">
            <a:avLst/>
          </a:prstGeom>
          <a:ln w="6480">
            <a:solidFill>
              <a:srgbClr val="4472c4"/>
            </a:solidFill>
            <a:miter/>
          </a:ln>
        </p:spPr>
        <p:style>
          <a:lnRef idx="0"/>
          <a:fillRef idx="0"/>
          <a:effectRef idx="0"/>
          <a:fontRef idx="minor"/>
        </p:style>
      </p:sp>
      <p:sp>
        <p:nvSpPr>
          <p:cNvPr id="613" name="Straight Connector 127"/>
          <p:cNvSpPr/>
          <p:nvPr/>
        </p:nvSpPr>
        <p:spPr>
          <a:xfrm flipH="1">
            <a:off x="5331600" y="4369320"/>
            <a:ext cx="2160" cy="1857600"/>
          </a:xfrm>
          <a:prstGeom prst="line">
            <a:avLst/>
          </a:prstGeom>
          <a:ln w="6480">
            <a:solidFill>
              <a:srgbClr val="4472c4"/>
            </a:solidFill>
            <a:miter/>
          </a:ln>
        </p:spPr>
        <p:style>
          <a:lnRef idx="0"/>
          <a:fillRef idx="0"/>
          <a:effectRef idx="0"/>
          <a:fontRef idx="minor"/>
        </p:style>
      </p:sp>
      <p:sp>
        <p:nvSpPr>
          <p:cNvPr id="614" name="Straight Arrow Connector 130"/>
          <p:cNvSpPr/>
          <p:nvPr/>
        </p:nvSpPr>
        <p:spPr>
          <a:xfrm>
            <a:off x="3429000" y="6225480"/>
            <a:ext cx="190368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615" name="Shape 134"/>
          <p:cNvSpPr/>
          <p:nvPr/>
        </p:nvSpPr>
        <p:spPr>
          <a:xfrm flipH="1" rot="16200000">
            <a:off x="-601920" y="4707360"/>
            <a:ext cx="2249640" cy="284400"/>
          </a:xfrm>
          <a:prstGeom prst="bentConnector2">
            <a:avLst/>
          </a:prstGeom>
          <a:noFill/>
          <a:ln w="6480">
            <a:solidFill>
              <a:srgbClr val="4472c4"/>
            </a:solidFill>
            <a:miter/>
            <a:tailEnd len="med" type="arrow" w="med"/>
          </a:ln>
        </p:spPr>
        <p:style>
          <a:lnRef idx="0"/>
          <a:fillRef idx="0"/>
          <a:effectRef idx="0"/>
          <a:fontRef idx="minor"/>
        </p:style>
      </p:sp>
      <p:sp>
        <p:nvSpPr>
          <p:cNvPr id="616" name="TextBox 136"/>
          <p:cNvSpPr/>
          <p:nvPr/>
        </p:nvSpPr>
        <p:spPr>
          <a:xfrm>
            <a:off x="5905440" y="1500120"/>
            <a:ext cx="6285240" cy="3381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Goals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Observed influences from the environment</a:t>
            </a:r>
            <a:r>
              <a:rPr b="0" lang="bg-BG" sz="1800" spc="-1" strike="noStrike">
                <a:solidFill>
                  <a:srgbClr val="000000"/>
                </a:solidFill>
                <a:latin typeface="Calibri"/>
                <a:ea typeface="DejaVu Sans"/>
              </a:rPr>
              <a:t> (</a:t>
            </a:r>
            <a:r>
              <a:rPr b="0" lang="en-US" sz="1800" spc="-1" strike="noStrike">
                <a:solidFill>
                  <a:srgbClr val="000000"/>
                </a:solidFill>
                <a:latin typeface="Calibri"/>
                <a:ea typeface="DejaVu Sans"/>
              </a:rPr>
              <a:t>market factors</a:t>
            </a:r>
            <a:r>
              <a:rPr b="0" lang="bg-BG" sz="1800" spc="-1" strike="noStrike">
                <a:solidFill>
                  <a:srgbClr val="000000"/>
                </a:solidFill>
                <a:latin typeface="Calibri"/>
                <a:ea typeface="DejaVu Sans"/>
              </a:rPr>
              <a:t>)</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Controlling influences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Unobserved influences from the environment</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Insignificant variables</a:t>
            </a:r>
            <a:r>
              <a:rPr b="0" lang="bg-BG" sz="1800" spc="-1" strike="noStrike">
                <a:solidFill>
                  <a:srgbClr val="000000"/>
                </a:solidFill>
                <a:latin typeface="Calibri"/>
                <a:ea typeface="DejaVu Sans"/>
              </a:rPr>
              <a:t> (?)</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Significant variables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Feedback</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Task for the simulation model</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Proposed controlled influences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Adjusting the internal structure and/or the values of the variables of the simulation model</a:t>
            </a:r>
            <a:endParaRPr b="0" lang="en-US" sz="1800" spc="-1" strike="noStrike">
              <a:latin typeface="Arial"/>
            </a:endParaRPr>
          </a:p>
        </p:txBody>
      </p:sp>
      <p:sp>
        <p:nvSpPr>
          <p:cNvPr id="617" name="TextBox 41"/>
          <p:cNvSpPr/>
          <p:nvPr/>
        </p:nvSpPr>
        <p:spPr>
          <a:xfrm>
            <a:off x="2081520" y="261072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2</a:t>
            </a:r>
            <a:endParaRPr b="0" lang="en-US" sz="1800" spc="-1" strike="noStrike">
              <a:latin typeface="Arial"/>
            </a:endParaRPr>
          </a:p>
        </p:txBody>
      </p:sp>
      <p:sp>
        <p:nvSpPr>
          <p:cNvPr id="618" name="TextBox 43"/>
          <p:cNvSpPr/>
          <p:nvPr/>
        </p:nvSpPr>
        <p:spPr>
          <a:xfrm>
            <a:off x="4667400" y="108180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5</a:t>
            </a:r>
            <a:endParaRPr b="0" lang="en-US" sz="1800" spc="-1" strike="noStrike">
              <a:latin typeface="Arial"/>
            </a:endParaRPr>
          </a:p>
        </p:txBody>
      </p:sp>
      <p:sp>
        <p:nvSpPr>
          <p:cNvPr id="619" name="TextBox 44"/>
          <p:cNvSpPr/>
          <p:nvPr/>
        </p:nvSpPr>
        <p:spPr>
          <a:xfrm>
            <a:off x="2381400" y="408240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8</a:t>
            </a:r>
            <a:endParaRPr b="0" lang="en-US" sz="1800" spc="-1" strike="noStrike">
              <a:latin typeface="Arial"/>
            </a:endParaRPr>
          </a:p>
        </p:txBody>
      </p:sp>
      <p:sp>
        <p:nvSpPr>
          <p:cNvPr id="620" name="TextBox 45"/>
          <p:cNvSpPr/>
          <p:nvPr/>
        </p:nvSpPr>
        <p:spPr>
          <a:xfrm>
            <a:off x="285840" y="243936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3</a:t>
            </a:r>
            <a:endParaRPr b="0" lang="en-US" sz="1800" spc="-1" strike="noStrike">
              <a:latin typeface="Arial"/>
            </a:endParaRPr>
          </a:p>
        </p:txBody>
      </p:sp>
      <p:sp>
        <p:nvSpPr>
          <p:cNvPr id="621" name="TextBox 46"/>
          <p:cNvSpPr/>
          <p:nvPr/>
        </p:nvSpPr>
        <p:spPr>
          <a:xfrm>
            <a:off x="2000160" y="79596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4</a:t>
            </a:r>
            <a:endParaRPr b="0" lang="en-US" sz="1800" spc="-1" strike="noStrike">
              <a:latin typeface="Arial"/>
            </a:endParaRPr>
          </a:p>
        </p:txBody>
      </p:sp>
      <p:sp>
        <p:nvSpPr>
          <p:cNvPr id="622" name="TextBox 47"/>
          <p:cNvSpPr/>
          <p:nvPr/>
        </p:nvSpPr>
        <p:spPr>
          <a:xfrm>
            <a:off x="3524400" y="401076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2</a:t>
            </a:r>
            <a:endParaRPr b="0" lang="en-US" sz="1800" spc="-1" strike="noStrike">
              <a:latin typeface="Arial"/>
            </a:endParaRPr>
          </a:p>
        </p:txBody>
      </p:sp>
      <p:sp>
        <p:nvSpPr>
          <p:cNvPr id="623" name="TextBox 48"/>
          <p:cNvSpPr/>
          <p:nvPr/>
        </p:nvSpPr>
        <p:spPr>
          <a:xfrm>
            <a:off x="2000160" y="529668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10</a:t>
            </a:r>
            <a:endParaRPr b="0" lang="en-US" sz="1800" spc="-1" strike="noStrike">
              <a:latin typeface="Arial"/>
            </a:endParaRPr>
          </a:p>
        </p:txBody>
      </p:sp>
      <p:sp>
        <p:nvSpPr>
          <p:cNvPr id="624" name="TextBox 49"/>
          <p:cNvSpPr/>
          <p:nvPr/>
        </p:nvSpPr>
        <p:spPr>
          <a:xfrm>
            <a:off x="1523880" y="408240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9</a:t>
            </a:r>
            <a:endParaRPr b="0" lang="en-US" sz="1800" spc="-1" strike="noStrike">
              <a:latin typeface="Arial"/>
            </a:endParaRPr>
          </a:p>
        </p:txBody>
      </p:sp>
      <p:sp>
        <p:nvSpPr>
          <p:cNvPr id="625" name="TextBox 51"/>
          <p:cNvSpPr/>
          <p:nvPr/>
        </p:nvSpPr>
        <p:spPr>
          <a:xfrm>
            <a:off x="4667400" y="179640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6</a:t>
            </a:r>
            <a:endParaRPr b="0" lang="en-US" sz="1800" spc="-1" strike="noStrike">
              <a:latin typeface="Arial"/>
            </a:endParaRPr>
          </a:p>
        </p:txBody>
      </p:sp>
      <p:sp>
        <p:nvSpPr>
          <p:cNvPr id="626" name="TextBox 52"/>
          <p:cNvSpPr/>
          <p:nvPr/>
        </p:nvSpPr>
        <p:spPr>
          <a:xfrm>
            <a:off x="4095720" y="464112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7</a:t>
            </a:r>
            <a:endParaRPr b="0" lang="en-US" sz="1800" spc="-1" strike="noStrike">
              <a:latin typeface="Arial"/>
            </a:endParaRPr>
          </a:p>
        </p:txBody>
      </p:sp>
      <p:sp>
        <p:nvSpPr>
          <p:cNvPr id="627" name="TextBox 53"/>
          <p:cNvSpPr/>
          <p:nvPr/>
        </p:nvSpPr>
        <p:spPr>
          <a:xfrm>
            <a:off x="4857840" y="351072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1</a:t>
            </a:r>
            <a:endParaRPr b="0" lang="en-US" sz="1800" spc="-1" strike="noStrike">
              <a:latin typeface="Arial"/>
            </a:endParaRPr>
          </a:p>
        </p:txBody>
      </p:sp>
      <p:sp>
        <p:nvSpPr>
          <p:cNvPr id="628" name="Rectangle 1"/>
          <p:cNvSpPr/>
          <p:nvPr/>
        </p:nvSpPr>
        <p:spPr>
          <a:xfrm>
            <a:off x="161280" y="3354480"/>
            <a:ext cx="5266440" cy="2927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Controlling system</a:t>
            </a:r>
            <a:endParaRPr b="0" lang="en-US" sz="1800" spc="-1" strike="noStrike">
              <a:latin typeface="Arial"/>
            </a:endParaRPr>
          </a:p>
        </p:txBody>
      </p:sp>
      <p:sp>
        <p:nvSpPr>
          <p:cNvPr id="629" name="Rectangle 51"/>
          <p:cNvSpPr/>
          <p:nvPr/>
        </p:nvSpPr>
        <p:spPr>
          <a:xfrm>
            <a:off x="161280" y="3372480"/>
            <a:ext cx="5283360" cy="2927520"/>
          </a:xfrm>
          <a:prstGeom prst="rect">
            <a:avLst/>
          </a:prstGeom>
          <a:noFill/>
          <a:ln w="25560">
            <a:solidFill>
              <a:srgbClr val="325490"/>
            </a:solidFill>
            <a:prstDash val="dash"/>
            <a:miter/>
          </a:ln>
        </p:spPr>
        <p:style>
          <a:lnRef idx="0"/>
          <a:fillRef idx="0"/>
          <a:effectRef idx="0"/>
          <a:fontRef idx="minor"/>
        </p:style>
      </p:sp>
      <p:sp>
        <p:nvSpPr>
          <p:cNvPr id="630" name="Straight Arrow Connector 5"/>
          <p:cNvSpPr/>
          <p:nvPr/>
        </p:nvSpPr>
        <p:spPr>
          <a:xfrm flipH="1">
            <a:off x="5443200" y="3872880"/>
            <a:ext cx="3211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631" name="Straight Arrow Connector 54"/>
          <p:cNvSpPr/>
          <p:nvPr/>
        </p:nvSpPr>
        <p:spPr>
          <a:xfrm flipH="1" rot="16200000">
            <a:off x="3577680" y="3190320"/>
            <a:ext cx="3211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632" name="Straight Arrow Connector 55"/>
          <p:cNvSpPr/>
          <p:nvPr/>
        </p:nvSpPr>
        <p:spPr>
          <a:xfrm flipH="1" rot="16200000">
            <a:off x="4025880" y="3181320"/>
            <a:ext cx="3211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633" name="TextBox 7"/>
          <p:cNvSpPr/>
          <p:nvPr/>
        </p:nvSpPr>
        <p:spPr>
          <a:xfrm>
            <a:off x="5385600" y="3467520"/>
            <a:ext cx="46908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800" spc="-1" strike="noStrike">
                <a:solidFill>
                  <a:srgbClr val="000000"/>
                </a:solidFill>
                <a:latin typeface="Calibri"/>
                <a:ea typeface="DejaVu Sans"/>
              </a:rPr>
              <a:t>1</a:t>
            </a:r>
            <a:endParaRPr b="0" lang="en-US" sz="1800" spc="-1" strike="noStrike">
              <a:latin typeface="Arial"/>
            </a:endParaRPr>
          </a:p>
        </p:txBody>
      </p:sp>
      <p:sp>
        <p:nvSpPr>
          <p:cNvPr id="634" name="Rectangle 8"/>
          <p:cNvSpPr/>
          <p:nvPr/>
        </p:nvSpPr>
        <p:spPr>
          <a:xfrm>
            <a:off x="2414880" y="2345400"/>
            <a:ext cx="1643400" cy="998640"/>
          </a:xfrm>
          <a:prstGeom prst="rect">
            <a:avLst/>
          </a:prstGeom>
          <a:solidFill>
            <a:srgbClr val="ffffff"/>
          </a:solidFill>
          <a:ln w="12600">
            <a:noFill/>
          </a:ln>
        </p:spPr>
        <p:style>
          <a:lnRef idx="0"/>
          <a:fillRef idx="0"/>
          <a:effectRef idx="0"/>
          <a:fontRef idx="minor"/>
        </p:style>
      </p:sp>
      <p:sp>
        <p:nvSpPr>
          <p:cNvPr id="635" name="Rectangle 58"/>
          <p:cNvSpPr/>
          <p:nvPr/>
        </p:nvSpPr>
        <p:spPr>
          <a:xfrm>
            <a:off x="3333600" y="1739160"/>
            <a:ext cx="823320" cy="1596240"/>
          </a:xfrm>
          <a:prstGeom prst="rect">
            <a:avLst/>
          </a:prstGeom>
          <a:solidFill>
            <a:srgbClr val="ffffff"/>
          </a:solidFill>
          <a:ln w="12600">
            <a:noFill/>
          </a:ln>
        </p:spPr>
        <p:style>
          <a:lnRef idx="0"/>
          <a:fillRef idx="0"/>
          <a:effectRef idx="0"/>
          <a:fontRef idx="minor"/>
        </p:style>
      </p:sp>
      <p:sp>
        <p:nvSpPr>
          <p:cNvPr id="636" name="TextBox 50"/>
          <p:cNvSpPr/>
          <p:nvPr/>
        </p:nvSpPr>
        <p:spPr>
          <a:xfrm>
            <a:off x="3742920" y="250452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7</a:t>
            </a:r>
            <a:endParaRPr b="0" lang="en-US" sz="1800" spc="-1" strike="noStrike">
              <a:latin typeface="Arial"/>
            </a:endParaRPr>
          </a:p>
        </p:txBody>
      </p:sp>
      <p:sp>
        <p:nvSpPr>
          <p:cNvPr id="637" name="TextBox 59"/>
          <p:cNvSpPr/>
          <p:nvPr/>
        </p:nvSpPr>
        <p:spPr>
          <a:xfrm>
            <a:off x="6172200" y="4870440"/>
            <a:ext cx="5619600" cy="118692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Wingdings" charset="2"/>
              <a:buChar char=""/>
            </a:pPr>
            <a:r>
              <a:rPr b="0" i="1" lang="en-US" sz="1800" spc="-1" strike="noStrike">
                <a:solidFill>
                  <a:srgbClr val="000000"/>
                </a:solidFill>
                <a:latin typeface="Calibri"/>
                <a:ea typeface="DejaVu Sans"/>
              </a:rPr>
              <a:t>Systematic approach</a:t>
            </a:r>
            <a:endParaRPr b="0" lang="en-US" sz="1800" spc="-1" strike="noStrike">
              <a:latin typeface="Arial"/>
            </a:endParaRPr>
          </a:p>
          <a:p>
            <a:pPr marL="285840" indent="-285840">
              <a:lnSpc>
                <a:spcPct val="100000"/>
              </a:lnSpc>
              <a:buClr>
                <a:srgbClr val="000000"/>
              </a:buClr>
              <a:buFont typeface="Wingdings" charset="2"/>
              <a:buChar char=""/>
            </a:pPr>
            <a:r>
              <a:rPr b="0" i="1" lang="en-US" sz="1800" spc="-1" strike="noStrike">
                <a:solidFill>
                  <a:srgbClr val="000000"/>
                </a:solidFill>
                <a:latin typeface="Calibri"/>
                <a:ea typeface="DejaVu Sans"/>
              </a:rPr>
              <a:t>Inductive reasoning &amp; Empirism </a:t>
            </a:r>
            <a:endParaRPr b="0" lang="en-US" sz="1800" spc="-1" strike="noStrike">
              <a:latin typeface="Arial"/>
            </a:endParaRPr>
          </a:p>
          <a:p>
            <a:pPr marL="285840" indent="-285840">
              <a:lnSpc>
                <a:spcPct val="100000"/>
              </a:lnSpc>
              <a:buClr>
                <a:srgbClr val="000000"/>
              </a:buClr>
              <a:buFont typeface="Wingdings" charset="2"/>
              <a:buChar char=""/>
            </a:pPr>
            <a:r>
              <a:rPr b="0" i="1" lang="en-US" sz="1800" spc="-1" strike="noStrike">
                <a:solidFill>
                  <a:srgbClr val="000000"/>
                </a:solidFill>
                <a:latin typeface="Calibri"/>
                <a:ea typeface="DejaVu Sans"/>
              </a:rPr>
              <a:t>Heuristics &amp; Interdisciplinary nature</a:t>
            </a:r>
            <a:endParaRPr b="0" lang="en-US" sz="1800" spc="-1" strike="noStrike">
              <a:latin typeface="Arial"/>
            </a:endParaRPr>
          </a:p>
          <a:p>
            <a:pPr marL="285840" indent="-285840">
              <a:lnSpc>
                <a:spcPct val="100000"/>
              </a:lnSpc>
              <a:buClr>
                <a:srgbClr val="000000"/>
              </a:buClr>
              <a:buFont typeface="Wingdings" charset="2"/>
              <a:buChar char=""/>
            </a:pPr>
            <a:r>
              <a:rPr b="0" i="1" lang="en-US" sz="1800" spc="-1" strike="noStrike">
                <a:solidFill>
                  <a:srgbClr val="000000"/>
                </a:solidFill>
                <a:latin typeface="Calibri"/>
                <a:ea typeface="DejaVu Sans"/>
              </a:rPr>
              <a:t>Complexity emulation</a:t>
            </a:r>
            <a:endParaRPr b="0" lang="en-US" sz="1800" spc="-1" strike="noStrike">
              <a:latin typeface="Arial"/>
            </a:endParaRPr>
          </a:p>
        </p:txBody>
      </p:sp>
      <p:grpSp>
        <p:nvGrpSpPr>
          <p:cNvPr id="638" name="Group 95"/>
          <p:cNvGrpSpPr/>
          <p:nvPr/>
        </p:nvGrpSpPr>
        <p:grpSpPr>
          <a:xfrm>
            <a:off x="-65520" y="6438240"/>
            <a:ext cx="12140280" cy="418320"/>
            <a:chOff x="-65520" y="6438240"/>
            <a:chExt cx="12140280" cy="418320"/>
          </a:xfrm>
        </p:grpSpPr>
        <p:pic>
          <p:nvPicPr>
            <p:cNvPr id="639" name="Graphic 96" descr="Gold bars"/>
            <p:cNvPicPr/>
            <p:nvPr/>
          </p:nvPicPr>
          <p:blipFill>
            <a:blip r:embed="rId1"/>
            <a:stretch/>
          </p:blipFill>
          <p:spPr>
            <a:xfrm>
              <a:off x="10895760" y="6492240"/>
              <a:ext cx="358560" cy="310320"/>
            </a:xfrm>
            <a:prstGeom prst="rect">
              <a:avLst/>
            </a:prstGeom>
            <a:ln w="0">
              <a:noFill/>
            </a:ln>
          </p:spPr>
        </p:pic>
        <p:sp>
          <p:nvSpPr>
            <p:cNvPr id="640"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641" name="Graphic 99" descr="Robot"/>
            <p:cNvPicPr/>
            <p:nvPr/>
          </p:nvPicPr>
          <p:blipFill>
            <a:blip r:embed="rId2"/>
            <a:stretch/>
          </p:blipFill>
          <p:spPr>
            <a:xfrm>
              <a:off x="7903440" y="6492240"/>
              <a:ext cx="358560" cy="310320"/>
            </a:xfrm>
            <a:prstGeom prst="rect">
              <a:avLst/>
            </a:prstGeom>
            <a:ln w="0">
              <a:noFill/>
            </a:ln>
          </p:spPr>
        </p:pic>
        <p:sp>
          <p:nvSpPr>
            <p:cNvPr id="642"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643" name="Graphic 101" descr="Brain"/>
            <p:cNvPicPr/>
            <p:nvPr/>
          </p:nvPicPr>
          <p:blipFill>
            <a:blip r:embed="rId3"/>
            <a:stretch/>
          </p:blipFill>
          <p:spPr>
            <a:xfrm>
              <a:off x="10043640" y="6492240"/>
              <a:ext cx="358560" cy="310320"/>
            </a:xfrm>
            <a:prstGeom prst="rect">
              <a:avLst/>
            </a:prstGeom>
            <a:ln w="0">
              <a:noFill/>
            </a:ln>
          </p:spPr>
        </p:pic>
        <p:sp>
          <p:nvSpPr>
            <p:cNvPr id="644"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645" name="Graphic 103" descr="Network diagram"/>
            <p:cNvPicPr/>
            <p:nvPr/>
          </p:nvPicPr>
          <p:blipFill>
            <a:blip r:embed="rId4"/>
            <a:stretch/>
          </p:blipFill>
          <p:spPr>
            <a:xfrm>
              <a:off x="9350280" y="6492240"/>
              <a:ext cx="358560" cy="310320"/>
            </a:xfrm>
            <a:prstGeom prst="rect">
              <a:avLst/>
            </a:prstGeom>
            <a:ln w="0">
              <a:noFill/>
            </a:ln>
          </p:spPr>
        </p:pic>
        <p:sp>
          <p:nvSpPr>
            <p:cNvPr id="646"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647" name="Graphic 105" descr="Bubbles"/>
            <p:cNvPicPr/>
            <p:nvPr/>
          </p:nvPicPr>
          <p:blipFill>
            <a:blip r:embed="rId5"/>
            <a:stretch/>
          </p:blipFill>
          <p:spPr>
            <a:xfrm>
              <a:off x="6539040" y="6492240"/>
              <a:ext cx="358560" cy="310320"/>
            </a:xfrm>
            <a:prstGeom prst="rect">
              <a:avLst/>
            </a:prstGeom>
            <a:ln w="0">
              <a:noFill/>
            </a:ln>
          </p:spPr>
        </p:pic>
        <p:sp>
          <p:nvSpPr>
            <p:cNvPr id="648"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649" name="Graphic 108" descr="Head with gears"/>
            <p:cNvPicPr/>
            <p:nvPr/>
          </p:nvPicPr>
          <p:blipFill>
            <a:blip r:embed="rId6"/>
            <a:stretch/>
          </p:blipFill>
          <p:spPr>
            <a:xfrm>
              <a:off x="5470560" y="6492240"/>
              <a:ext cx="358560" cy="310320"/>
            </a:xfrm>
            <a:prstGeom prst="rect">
              <a:avLst/>
            </a:prstGeom>
            <a:ln w="0">
              <a:noFill/>
            </a:ln>
          </p:spPr>
        </p:pic>
        <p:sp>
          <p:nvSpPr>
            <p:cNvPr id="650"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651" name="Graphic 111" descr="Rocket"/>
            <p:cNvPicPr/>
            <p:nvPr/>
          </p:nvPicPr>
          <p:blipFill>
            <a:blip r:embed="rId7"/>
            <a:stretch/>
          </p:blipFill>
          <p:spPr>
            <a:xfrm>
              <a:off x="4465800" y="6492240"/>
              <a:ext cx="358560" cy="310320"/>
            </a:xfrm>
            <a:prstGeom prst="rect">
              <a:avLst/>
            </a:prstGeom>
            <a:ln w="0">
              <a:noFill/>
            </a:ln>
          </p:spPr>
        </p:pic>
        <p:sp>
          <p:nvSpPr>
            <p:cNvPr id="652"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653" name="Graphic 113" descr="Transfer"/>
            <p:cNvPicPr/>
            <p:nvPr/>
          </p:nvPicPr>
          <p:blipFill>
            <a:blip r:embed="rId8"/>
            <a:stretch/>
          </p:blipFill>
          <p:spPr>
            <a:xfrm>
              <a:off x="3169800" y="6492240"/>
              <a:ext cx="358560" cy="310320"/>
            </a:xfrm>
            <a:prstGeom prst="rect">
              <a:avLst/>
            </a:prstGeom>
            <a:ln w="0">
              <a:noFill/>
            </a:ln>
          </p:spPr>
        </p:pic>
        <p:sp>
          <p:nvSpPr>
            <p:cNvPr id="654"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655" name="Graphic 116" descr="Upward trend"/>
            <p:cNvPicPr/>
            <p:nvPr/>
          </p:nvPicPr>
          <p:blipFill>
            <a:blip r:embed="rId9"/>
            <a:stretch/>
          </p:blipFill>
          <p:spPr>
            <a:xfrm>
              <a:off x="2020680" y="6492240"/>
              <a:ext cx="358560" cy="310320"/>
            </a:xfrm>
            <a:prstGeom prst="rect">
              <a:avLst/>
            </a:prstGeom>
            <a:ln w="0">
              <a:noFill/>
            </a:ln>
          </p:spPr>
        </p:pic>
        <p:sp>
          <p:nvSpPr>
            <p:cNvPr id="656"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657" name="Graphic 118" descr="Maze"/>
            <p:cNvPicPr/>
            <p:nvPr/>
          </p:nvPicPr>
          <p:blipFill>
            <a:blip r:embed="rId10"/>
            <a:stretch/>
          </p:blipFill>
          <p:spPr>
            <a:xfrm>
              <a:off x="731520" y="6492240"/>
              <a:ext cx="358560" cy="310320"/>
            </a:xfrm>
            <a:prstGeom prst="rect">
              <a:avLst/>
            </a:prstGeom>
            <a:ln w="0">
              <a:noFill/>
            </a:ln>
          </p:spPr>
        </p:pic>
        <p:sp>
          <p:nvSpPr>
            <p:cNvPr id="658"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659" name="Graphic 18"/>
            <p:cNvGrpSpPr/>
            <p:nvPr/>
          </p:nvGrpSpPr>
          <p:grpSpPr>
            <a:xfrm>
              <a:off x="11748240" y="6540840"/>
              <a:ext cx="326520" cy="213120"/>
              <a:chOff x="11748240" y="6540840"/>
              <a:chExt cx="326520" cy="213120"/>
            </a:xfrm>
          </p:grpSpPr>
          <p:sp>
            <p:nvSpPr>
              <p:cNvPr id="660" name="Freeform: Shape 125"/>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661" name="Freeform: Shape 126"/>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662"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
        <p:nvSpPr>
          <p:cNvPr id="663" name="TextBox 86"/>
          <p:cNvSpPr/>
          <p:nvPr/>
        </p:nvSpPr>
        <p:spPr>
          <a:xfrm>
            <a:off x="6160680" y="5978160"/>
            <a:ext cx="7167600" cy="63828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Wingdings" charset="2"/>
              <a:buChar char=""/>
            </a:pPr>
            <a:r>
              <a:rPr b="1" i="1" lang="en-US" sz="1800" spc="-1" strike="noStrike">
                <a:solidFill>
                  <a:srgbClr val="000000"/>
                </a:solidFill>
                <a:latin typeface="Calibri"/>
                <a:ea typeface="DejaVu Sans"/>
              </a:rPr>
              <a:t>Self-perfection (Self-learning and/or Self-organization)</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151" dur="indefinite" restart="never" nodeType="tmRoot">
          <p:childTnLst>
            <p:seq>
              <p:cTn id="152" dur="indefinite" nodeType="mainSeq">
                <p:childTnLst>
                  <p:par>
                    <p:cTn id="153" fill="hold">
                      <p:stCondLst>
                        <p:cond delay="indefinite"/>
                      </p:stCondLst>
                      <p:childTnLst>
                        <p:par>
                          <p:cTn id="154" fill="hold">
                            <p:stCondLst>
                              <p:cond delay="0"/>
                            </p:stCondLst>
                            <p:childTnLst>
                              <p:par>
                                <p:cTn id="155" nodeType="clickEffect" fill="hold" presetClass="exit" presetID="1">
                                  <p:stCondLst>
                                    <p:cond delay="0"/>
                                  </p:stCondLst>
                                  <p:childTnLst>
                                    <p:set>
                                      <p:cBhvr>
                                        <p:cTn id="156" dur="1" fill="hold">
                                          <p:stCondLst>
                                            <p:cond delay="0"/>
                                          </p:stCondLst>
                                        </p:cTn>
                                        <p:tgtEl>
                                          <p:spTgt spid="628"/>
                                        </p:tgtEl>
                                        <p:attrNameLst>
                                          <p:attrName>style.visibility</p:attrName>
                                        </p:attrNameLst>
                                      </p:cBhvr>
                                      <p:to>
                                        <p:strVal val="hidden"/>
                                      </p:to>
                                    </p:set>
                                  </p:childTnLst>
                                </p:cTn>
                              </p:par>
                              <p:par>
                                <p:cTn id="157" nodeType="withEffect" fill="hold" presetClass="exit" presetID="1">
                                  <p:stCondLst>
                                    <p:cond delay="0"/>
                                  </p:stCondLst>
                                  <p:childTnLst>
                                    <p:set>
                                      <p:cBhvr>
                                        <p:cTn id="158" dur="1" fill="hold">
                                          <p:stCondLst>
                                            <p:cond delay="0"/>
                                          </p:stCondLst>
                                        </p:cTn>
                                        <p:tgtEl>
                                          <p:spTgt spid="633"/>
                                        </p:tgtEl>
                                        <p:attrNameLst>
                                          <p:attrName>style.visibility</p:attrName>
                                        </p:attrNameLst>
                                      </p:cBhvr>
                                      <p:to>
                                        <p:strVal val="hidden"/>
                                      </p:to>
                                    </p:set>
                                  </p:childTnLst>
                                </p:cTn>
                              </p:par>
                              <p:par>
                                <p:cTn id="159" nodeType="withEffect" fill="hold" presetClass="exit" presetID="1">
                                  <p:stCondLst>
                                    <p:cond delay="0"/>
                                  </p:stCondLst>
                                  <p:childTnLst>
                                    <p:set>
                                      <p:cBhvr>
                                        <p:cTn id="160" dur="1" fill="hold">
                                          <p:stCondLst>
                                            <p:cond delay="0"/>
                                          </p:stCondLst>
                                        </p:cTn>
                                        <p:tgtEl>
                                          <p:spTgt spid="630"/>
                                        </p:tgtEl>
                                        <p:attrNameLst>
                                          <p:attrName>style.visibility</p:attrName>
                                        </p:attrNameLst>
                                      </p:cBhvr>
                                      <p:to>
                                        <p:strVal val="hidden"/>
                                      </p:to>
                                    </p:set>
                                  </p:childTnLst>
                                </p:cTn>
                              </p:par>
                              <p:par>
                                <p:cTn id="161" nodeType="withEffect" fill="hold" presetClass="exit" presetID="1">
                                  <p:stCondLst>
                                    <p:cond delay="0"/>
                                  </p:stCondLst>
                                  <p:childTnLst>
                                    <p:set>
                                      <p:cBhvr>
                                        <p:cTn id="162" dur="1" fill="hold">
                                          <p:stCondLst>
                                            <p:cond delay="0"/>
                                          </p:stCondLst>
                                        </p:cTn>
                                        <p:tgtEl>
                                          <p:spTgt spid="632"/>
                                        </p:tgtEl>
                                        <p:attrNameLst>
                                          <p:attrName>style.visibility</p:attrName>
                                        </p:attrNameLst>
                                      </p:cBhvr>
                                      <p:to>
                                        <p:strVal val="hidden"/>
                                      </p:to>
                                    </p:set>
                                  </p:childTnLst>
                                </p:cTn>
                              </p:par>
                              <p:par>
                                <p:cTn id="163" nodeType="withEffect" fill="hold" presetClass="exit" presetID="1">
                                  <p:stCondLst>
                                    <p:cond delay="0"/>
                                  </p:stCondLst>
                                  <p:childTnLst>
                                    <p:set>
                                      <p:cBhvr>
                                        <p:cTn id="164" dur="1" fill="hold">
                                          <p:stCondLst>
                                            <p:cond delay="0"/>
                                          </p:stCondLst>
                                        </p:cTn>
                                        <p:tgtEl>
                                          <p:spTgt spid="631"/>
                                        </p:tgtEl>
                                        <p:attrNameLst>
                                          <p:attrName>style.visibility</p:attrName>
                                        </p:attrNameLst>
                                      </p:cBhvr>
                                      <p:to>
                                        <p:strVal val="hidden"/>
                                      </p:to>
                                    </p:set>
                                  </p:childTnLst>
                                </p:cTn>
                              </p:par>
                              <p:par>
                                <p:cTn id="165" nodeType="withEffect" fill="hold" presetClass="entr" presetID="1">
                                  <p:stCondLst>
                                    <p:cond delay="0"/>
                                  </p:stCondLst>
                                  <p:childTnLst>
                                    <p:set>
                                      <p:cBhvr>
                                        <p:cTn id="166" dur="1" fill="hold">
                                          <p:stCondLst>
                                            <p:cond delay="0"/>
                                          </p:stCondLst>
                                        </p:cTn>
                                        <p:tgtEl>
                                          <p:spTgt spid="616">
                                            <p:txEl>
                                              <p:pRg st="7" end="7"/>
                                            </p:txEl>
                                          </p:spTgt>
                                        </p:tgtEl>
                                        <p:attrNameLst>
                                          <p:attrName>style.visibility</p:attrName>
                                        </p:attrNameLst>
                                      </p:cBhvr>
                                      <p:to>
                                        <p:strVal val="visible"/>
                                      </p:to>
                                    </p:set>
                                  </p:childTnLst>
                                </p:cTn>
                              </p:par>
                              <p:par>
                                <p:cTn id="167" nodeType="withEffect" fill="hold" presetClass="entr" presetID="1">
                                  <p:stCondLst>
                                    <p:cond delay="0"/>
                                  </p:stCondLst>
                                  <p:childTnLst>
                                    <p:set>
                                      <p:cBhvr>
                                        <p:cTn id="168" dur="1" fill="hold">
                                          <p:stCondLst>
                                            <p:cond delay="0"/>
                                          </p:stCondLst>
                                        </p:cTn>
                                        <p:tgtEl>
                                          <p:spTgt spid="616">
                                            <p:txEl>
                                              <p:pRg st="8" end="8"/>
                                            </p:txEl>
                                          </p:spTgt>
                                        </p:tgtEl>
                                        <p:attrNameLst>
                                          <p:attrName>style.visibility</p:attrName>
                                        </p:attrNameLst>
                                      </p:cBhvr>
                                      <p:to>
                                        <p:strVal val="visible"/>
                                      </p:to>
                                    </p:set>
                                  </p:childTnLst>
                                </p:cTn>
                              </p:par>
                              <p:par>
                                <p:cTn id="169" nodeType="withEffect" fill="hold" presetClass="entr" presetID="1">
                                  <p:stCondLst>
                                    <p:cond delay="0"/>
                                  </p:stCondLst>
                                  <p:childTnLst>
                                    <p:set>
                                      <p:cBhvr>
                                        <p:cTn id="170" dur="1" fill="hold">
                                          <p:stCondLst>
                                            <p:cond delay="0"/>
                                          </p:stCondLst>
                                        </p:cTn>
                                        <p:tgtEl>
                                          <p:spTgt spid="616">
                                            <p:txEl>
                                              <p:pRg st="9" end="9"/>
                                            </p:txEl>
                                          </p:spTgt>
                                        </p:tgtEl>
                                        <p:attrNameLst>
                                          <p:attrName>style.visibility</p:attrName>
                                        </p:attrNameLst>
                                      </p:cBhvr>
                                      <p:to>
                                        <p:strVal val="visible"/>
                                      </p:to>
                                    </p:set>
                                  </p:childTnLst>
                                </p:cTn>
                              </p:par>
                              <p:par>
                                <p:cTn id="171" nodeType="withEffect" fill="hold" presetClass="exit" presetID="1">
                                  <p:stCondLst>
                                    <p:cond delay="0"/>
                                  </p:stCondLst>
                                  <p:childTnLst>
                                    <p:set>
                                      <p:cBhvr>
                                        <p:cTn id="172" dur="1" fill="hold">
                                          <p:stCondLst>
                                            <p:cond delay="0"/>
                                          </p:stCondLst>
                                        </p:cTn>
                                        <p:tgtEl>
                                          <p:spTgt spid="634"/>
                                        </p:tgtEl>
                                        <p:attrNameLst>
                                          <p:attrName>style.visibility</p:attrName>
                                        </p:attrNameLst>
                                      </p:cBhvr>
                                      <p:to>
                                        <p:strVal val="hidden"/>
                                      </p:to>
                                    </p:set>
                                  </p:childTnLst>
                                </p:cTn>
                              </p:par>
                              <p:par>
                                <p:cTn id="173" nodeType="withEffect" fill="hold" presetClass="exit" presetID="1">
                                  <p:stCondLst>
                                    <p:cond delay="0"/>
                                  </p:stCondLst>
                                  <p:childTnLst>
                                    <p:set>
                                      <p:cBhvr>
                                        <p:cTn id="174" dur="1" fill="hold">
                                          <p:stCondLst>
                                            <p:cond delay="0"/>
                                          </p:stCondLst>
                                        </p:cTn>
                                        <p:tgtEl>
                                          <p:spTgt spid="635"/>
                                        </p:tgtEl>
                                        <p:attrNameLst>
                                          <p:attrName>style.visibility</p:attrName>
                                        </p:attrNameLst>
                                      </p:cBhvr>
                                      <p:to>
                                        <p:strVal val="hidden"/>
                                      </p:to>
                                    </p:set>
                                  </p:childTnLst>
                                </p:cTn>
                              </p:par>
                            </p:childTnLst>
                          </p:cTn>
                        </p:par>
                      </p:childTnLst>
                    </p:cTn>
                  </p:par>
                  <p:par>
                    <p:cTn id="175" fill="hold">
                      <p:stCondLst>
                        <p:cond delay="indefinite"/>
                      </p:stCondLst>
                      <p:childTnLst>
                        <p:par>
                          <p:cTn id="176" fill="hold">
                            <p:stCondLst>
                              <p:cond delay="0"/>
                            </p:stCondLst>
                            <p:childTnLst>
                              <p:par>
                                <p:cTn id="177" nodeType="clickEffect" fill="hold" presetClass="entr" presetID="1">
                                  <p:stCondLst>
                                    <p:cond delay="0"/>
                                  </p:stCondLst>
                                  <p:childTnLst>
                                    <p:set>
                                      <p:cBhvr>
                                        <p:cTn id="178" dur="1" fill="hold">
                                          <p:stCondLst>
                                            <p:cond delay="0"/>
                                          </p:stCondLst>
                                        </p:cTn>
                                        <p:tgtEl>
                                          <p:spTgt spid="637"/>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nodeType="clickEffect" fill="hold" presetClass="entr" presetID="53" presetSubtype="16">
                                  <p:stCondLst>
                                    <p:cond delay="0"/>
                                  </p:stCondLst>
                                  <p:childTnLst>
                                    <p:set>
                                      <p:cBhvr>
                                        <p:cTn id="182" dur="1" fill="hold">
                                          <p:stCondLst>
                                            <p:cond delay="0"/>
                                          </p:stCondLst>
                                        </p:cTn>
                                        <p:tgtEl>
                                          <p:spTgt spid="663"/>
                                        </p:tgtEl>
                                        <p:attrNameLst>
                                          <p:attrName>style.visibility</p:attrName>
                                        </p:attrNameLst>
                                      </p:cBhvr>
                                      <p:to>
                                        <p:strVal val="visible"/>
                                      </p:to>
                                    </p:set>
                                    <p:anim calcmode="lin" valueType="num">
                                      <p:cBhvr additive="repl">
                                        <p:cTn id="183" dur="500" fill="hold"/>
                                        <p:tgtEl>
                                          <p:spTgt spid="663"/>
                                        </p:tgtEl>
                                        <p:attrNameLst>
                                          <p:attrName>ppt_w</p:attrName>
                                        </p:attrNameLst>
                                      </p:cBhvr>
                                      <p:tavLst>
                                        <p:tav tm="0">
                                          <p:val>
                                            <p:strVal val="0"/>
                                          </p:val>
                                        </p:tav>
                                        <p:tav tm="100000">
                                          <p:val>
                                            <p:strVal val="#ppt_w"/>
                                          </p:val>
                                        </p:tav>
                                      </p:tavLst>
                                    </p:anim>
                                    <p:anim calcmode="lin" valueType="num">
                                      <p:cBhvr additive="repl">
                                        <p:cTn id="184" dur="500" fill="hold"/>
                                        <p:tgtEl>
                                          <p:spTgt spid="663"/>
                                        </p:tgtEl>
                                        <p:attrNameLst>
                                          <p:attrName>ppt_h</p:attrName>
                                        </p:attrNameLst>
                                      </p:cBhvr>
                                      <p:tavLst>
                                        <p:tav tm="0">
                                          <p:val>
                                            <p:strVal val="0"/>
                                          </p:val>
                                        </p:tav>
                                        <p:tav tm="100000">
                                          <p:val>
                                            <p:strVal val="#ppt_h"/>
                                          </p:val>
                                        </p:tav>
                                      </p:tavLst>
                                    </p:anim>
                                    <p:animEffect filter="fade" transition="in">
                                      <p:cBhvr additive="repl">
                                        <p:cTn id="185" dur="500"/>
                                        <p:tgtEl>
                                          <p:spTgt spid="6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4"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What is a model?</a:t>
            </a:r>
            <a:endParaRPr b="0" lang="en-US" sz="4400" spc="-1" strike="noStrike">
              <a:latin typeface="Arial"/>
            </a:endParaRPr>
          </a:p>
        </p:txBody>
      </p:sp>
      <p:pic>
        <p:nvPicPr>
          <p:cNvPr id="665" name="Picture 3" descr="diane-capozzi-full-body.jpg"/>
          <p:cNvPicPr/>
          <p:nvPr/>
        </p:nvPicPr>
        <p:blipFill>
          <a:blip r:embed="rId1"/>
          <a:stretch/>
        </p:blipFill>
        <p:spPr>
          <a:xfrm>
            <a:off x="1706400" y="1700280"/>
            <a:ext cx="3380040" cy="4508640"/>
          </a:xfrm>
          <a:prstGeom prst="rect">
            <a:avLst/>
          </a:prstGeom>
          <a:ln w="0">
            <a:noFill/>
          </a:ln>
        </p:spPr>
      </p:pic>
      <p:pic>
        <p:nvPicPr>
          <p:cNvPr id="666" name="Picture 4" descr="Ferrari_V4_Motorcycle_149.jpg"/>
          <p:cNvPicPr/>
          <p:nvPr/>
        </p:nvPicPr>
        <p:blipFill>
          <a:blip r:embed="rId2"/>
          <a:stretch/>
        </p:blipFill>
        <p:spPr>
          <a:xfrm>
            <a:off x="5773680" y="1402560"/>
            <a:ext cx="4462560" cy="2401920"/>
          </a:xfrm>
          <a:prstGeom prst="rect">
            <a:avLst/>
          </a:prstGeom>
          <a:ln w="0">
            <a:noFill/>
          </a:ln>
        </p:spPr>
      </p:pic>
      <p:sp>
        <p:nvSpPr>
          <p:cNvPr id="667" name="TextBox 5"/>
          <p:cNvSpPr/>
          <p:nvPr/>
        </p:nvSpPr>
        <p:spPr>
          <a:xfrm>
            <a:off x="5591160" y="3087720"/>
            <a:ext cx="2303640" cy="37317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23900" spc="-1" strike="noStrike">
                <a:solidFill>
                  <a:srgbClr val="8faadc"/>
                </a:solidFill>
                <a:latin typeface="Aharoni"/>
                <a:ea typeface="DejaVu Sans"/>
              </a:rPr>
              <a:t>?</a:t>
            </a:r>
            <a:endParaRPr b="0" lang="en-US" sz="23900" spc="-1" strike="noStrike">
              <a:latin typeface="Arial"/>
            </a:endParaRPr>
          </a:p>
        </p:txBody>
      </p:sp>
    </p:spTree>
  </p:cSld>
  <mc:AlternateContent>
    <mc:Choice Requires="p14">
      <p:transition spd="slow" p14:dur="2000"/>
    </mc:Choice>
    <mc:Fallback>
      <p:transition spd="slow"/>
    </mc:Fallback>
  </mc:AlternateContent>
  <p:timing>
    <p:tnLst>
      <p:par>
        <p:cTn id="186" dur="indefinite" restart="never" nodeType="tmRoot">
          <p:childTnLst>
            <p:seq>
              <p:cTn id="187" dur="indefinite" nodeType="mainSeq">
                <p:childTnLst>
                  <p:par>
                    <p:cTn id="188" nodeType="clickEffect" fill="hold">
                      <p:stCondLst>
                        <p:cond delay="indefinite"/>
                      </p:stCondLst>
                      <p:childTnLst>
                        <p:par>
                          <p:cTn id="189" nodeType="withEffect" fill="hold">
                            <p:stCondLst>
                              <p:cond delay="0"/>
                            </p:stCondLst>
                            <p:childTnLst>
                              <p:par>
                                <p:cTn id="190" nodeType="clickEffect" fill="hold" presetClass="entr" presetID="1">
                                  <p:stCondLst>
                                    <p:cond delay="0"/>
                                  </p:stCondLst>
                                  <p:childTnLst>
                                    <p:set>
                                      <p:cBhvr>
                                        <p:cTn id="191" dur="1" fill="hold">
                                          <p:stCondLst>
                                            <p:cond delay="0"/>
                                          </p:stCondLst>
                                        </p:cTn>
                                        <p:tgtEl>
                                          <p:spTgt spid="665"/>
                                        </p:tgtEl>
                                        <p:attrNameLst>
                                          <p:attrName>style.visibility</p:attrName>
                                        </p:attrNameLst>
                                      </p:cBhvr>
                                      <p:to>
                                        <p:strVal val="visible"/>
                                      </p:to>
                                    </p:set>
                                  </p:childTnLst>
                                </p:cTn>
                              </p:par>
                            </p:childTnLst>
                          </p:cTn>
                        </p:par>
                      </p:childTnLst>
                    </p:cTn>
                  </p:par>
                  <p:par>
                    <p:cTn id="192" nodeType="clickEffect" fill="hold">
                      <p:stCondLst>
                        <p:cond delay="indefinite"/>
                      </p:stCondLst>
                      <p:childTnLst>
                        <p:par>
                          <p:cTn id="193" nodeType="withEffect" fill="hold">
                            <p:stCondLst>
                              <p:cond delay="0"/>
                            </p:stCondLst>
                            <p:childTnLst>
                              <p:par>
                                <p:cTn id="194" nodeType="clickEffect" fill="hold" presetClass="entr" presetID="1">
                                  <p:stCondLst>
                                    <p:cond delay="0"/>
                                  </p:stCondLst>
                                  <p:childTnLst>
                                    <p:set>
                                      <p:cBhvr>
                                        <p:cTn id="195" dur="1" fill="hold">
                                          <p:stCondLst>
                                            <p:cond delay="0"/>
                                          </p:stCondLst>
                                        </p:cTn>
                                        <p:tgtEl>
                                          <p:spTgt spid="666"/>
                                        </p:tgtEl>
                                        <p:attrNameLst>
                                          <p:attrName>style.visibility</p:attrName>
                                        </p:attrNameLst>
                                      </p:cBhvr>
                                      <p:to>
                                        <p:strVal val="visible"/>
                                      </p:to>
                                    </p:set>
                                  </p:childTnLst>
                                </p:cTn>
                              </p:par>
                            </p:childTnLst>
                          </p:cTn>
                        </p:par>
                      </p:childTnLst>
                    </p:cTn>
                  </p:par>
                  <p:par>
                    <p:cTn id="196" nodeType="clickEffect" fill="hold">
                      <p:stCondLst>
                        <p:cond delay="indefinite"/>
                      </p:stCondLst>
                      <p:childTnLst>
                        <p:par>
                          <p:cTn id="197" nodeType="withEffect" fill="hold">
                            <p:stCondLst>
                              <p:cond delay="0"/>
                            </p:stCondLst>
                            <p:childTnLst>
                              <p:par>
                                <p:cTn id="198" nodeType="clickEffect" fill="hold" presetClass="entr" presetID="1">
                                  <p:stCondLst>
                                    <p:cond delay="0"/>
                                  </p:stCondLst>
                                  <p:childTnLst>
                                    <p:set>
                                      <p:cBhvr>
                                        <p:cTn id="199" dur="1" fill="hold">
                                          <p:stCondLst>
                                            <p:cond delay="0"/>
                                          </p:stCondLst>
                                        </p:cTn>
                                        <p:tgtEl>
                                          <p:spTgt spid="66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68"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Simulation model definition</a:t>
            </a:r>
            <a:endParaRPr b="0" lang="en-US" sz="4400" spc="-1" strike="noStrike">
              <a:latin typeface="Arial"/>
            </a:endParaRPr>
          </a:p>
        </p:txBody>
      </p:sp>
      <p:sp>
        <p:nvSpPr>
          <p:cNvPr id="669" name="PlaceHolder 2"/>
          <p:cNvSpPr>
            <a:spLocks noGrp="1"/>
          </p:cNvSpPr>
          <p:nvPr>
            <p:ph/>
          </p:nvPr>
        </p:nvSpPr>
        <p:spPr>
          <a:xfrm>
            <a:off x="0" y="1590480"/>
            <a:ext cx="12190680" cy="4371120"/>
          </a:xfrm>
          <a:prstGeom prst="rect">
            <a:avLst/>
          </a:prstGeom>
          <a:noFill/>
          <a:ln w="0">
            <a:noFill/>
          </a:ln>
        </p:spPr>
        <p:txBody>
          <a:bodyPr lIns="90000" rIns="90000" tIns="45000" bIns="45000" anchor="t">
            <a:normAutofit fontScale="88000"/>
          </a:bodyPr>
          <a:p>
            <a:pPr marL="228600" indent="-228600">
              <a:lnSpc>
                <a:spcPct val="90000"/>
              </a:lnSpc>
              <a:spcBef>
                <a:spcPts val="1001"/>
              </a:spcBef>
              <a:buNone/>
              <a:tabLst>
                <a:tab algn="l" pos="0"/>
              </a:tabLst>
            </a:pPr>
            <a:r>
              <a:rPr b="1" lang="en-US" sz="2400" spc="-1" strike="noStrike">
                <a:solidFill>
                  <a:srgbClr val="000000"/>
                </a:solidFill>
                <a:latin typeface="Calibri"/>
              </a:rPr>
              <a:t>Purposefully created artificial system, </a:t>
            </a:r>
            <a:endParaRPr b="0" lang="en-US" sz="2400" spc="-1" strike="noStrike">
              <a:latin typeface="Arial"/>
            </a:endParaRPr>
          </a:p>
          <a:p>
            <a:pPr marL="228600" indent="-228600">
              <a:lnSpc>
                <a:spcPct val="90000"/>
              </a:lnSpc>
              <a:spcBef>
                <a:spcPts val="1001"/>
              </a:spcBef>
              <a:buNone/>
              <a:tabLst>
                <a:tab algn="l" pos="0"/>
              </a:tabLst>
            </a:pPr>
            <a:r>
              <a:rPr b="1" lang="en-US" sz="2400" spc="-1" strike="noStrike">
                <a:solidFill>
                  <a:srgbClr val="000000"/>
                </a:solidFill>
                <a:latin typeface="Calibri"/>
              </a:rPr>
              <a:t>which:</a:t>
            </a:r>
            <a:endParaRPr b="0" lang="en-US" sz="2400" spc="-1" strike="noStrike">
              <a:latin typeface="Arial"/>
            </a:endParaRPr>
          </a:p>
          <a:p>
            <a:pPr marL="228600" indent="-228600">
              <a:lnSpc>
                <a:spcPct val="90000"/>
              </a:lnSpc>
              <a:spcBef>
                <a:spcPts val="1001"/>
              </a:spcBef>
              <a:buNone/>
              <a:tabLst>
                <a:tab algn="l" pos="0"/>
              </a:tabLst>
            </a:pPr>
            <a:endParaRPr b="0" lang="en-US" sz="2400" spc="-1" strike="noStrike">
              <a:latin typeface="Arial"/>
            </a:endParaRPr>
          </a:p>
          <a:p>
            <a:pPr marL="228600" indent="-228600">
              <a:lnSpc>
                <a:spcPct val="90000"/>
              </a:lnSpc>
              <a:spcBef>
                <a:spcPts val="1001"/>
              </a:spcBef>
              <a:buNone/>
              <a:tabLst>
                <a:tab algn="l" pos="0"/>
              </a:tabLst>
            </a:pPr>
            <a:r>
              <a:rPr b="0" lang="bg-BG" sz="2400" spc="-1" strike="noStrike">
                <a:solidFill>
                  <a:srgbClr val="000000"/>
                </a:solidFill>
                <a:latin typeface="Calibri"/>
              </a:rPr>
              <a:t>1. </a:t>
            </a:r>
            <a:r>
              <a:rPr b="0" lang="en-US" sz="2400" spc="-1" strike="noStrike">
                <a:solidFill>
                  <a:srgbClr val="000000"/>
                </a:solidFill>
                <a:latin typeface="Calibri"/>
              </a:rPr>
              <a:t>Reflects the most significant features of the modeled system</a:t>
            </a:r>
            <a:r>
              <a:rPr b="0" lang="bg-BG" sz="2400" spc="-1" strike="noStrike">
                <a:solidFill>
                  <a:srgbClr val="000000"/>
                </a:solidFill>
                <a:latin typeface="Calibri"/>
              </a:rPr>
              <a:t>:</a:t>
            </a:r>
            <a:endParaRPr b="0" lang="en-US" sz="2400" spc="-1" strike="noStrike">
              <a:latin typeface="Arial"/>
            </a:endParaRPr>
          </a:p>
          <a:p>
            <a:pPr lvl="1" marL="685800" indent="-228600">
              <a:lnSpc>
                <a:spcPct val="90000"/>
              </a:lnSpc>
              <a:spcBef>
                <a:spcPts val="499"/>
              </a:spcBef>
              <a:buClr>
                <a:srgbClr val="000000"/>
              </a:buClr>
              <a:buFont typeface="Arial"/>
              <a:buChar char="►"/>
              <a:tabLst>
                <a:tab algn="l" pos="0"/>
              </a:tabLst>
            </a:pPr>
            <a:r>
              <a:rPr b="0" i="1" lang="en-US" sz="2000" spc="-1" strike="noStrike">
                <a:solidFill>
                  <a:srgbClr val="000000"/>
                </a:solidFill>
                <a:latin typeface="Calibri"/>
              </a:rPr>
              <a:t>Describes the most significant (for the purpose of the research) components and connections of the modeled system</a:t>
            </a:r>
            <a:r>
              <a:rPr b="0" i="1" lang="bg-BG" sz="2000" spc="-1" strike="noStrike">
                <a:solidFill>
                  <a:srgbClr val="000000"/>
                </a:solidFill>
                <a:latin typeface="Calibri"/>
              </a:rPr>
              <a:t>;</a:t>
            </a:r>
            <a:endParaRPr b="0" lang="en-US" sz="2000" spc="-1" strike="noStrike">
              <a:latin typeface="Arial"/>
            </a:endParaRPr>
          </a:p>
          <a:p>
            <a:pPr lvl="1" marL="685800" indent="-228600">
              <a:lnSpc>
                <a:spcPct val="90000"/>
              </a:lnSpc>
              <a:spcBef>
                <a:spcPts val="499"/>
              </a:spcBef>
              <a:buClr>
                <a:srgbClr val="000000"/>
              </a:buClr>
              <a:buFont typeface="Arial"/>
              <a:buChar char="►"/>
              <a:tabLst>
                <a:tab algn="l" pos="0"/>
              </a:tabLst>
            </a:pPr>
            <a:r>
              <a:rPr b="0" i="1" lang="en-US" sz="2000" spc="-1" strike="noStrike">
                <a:solidFill>
                  <a:srgbClr val="000000"/>
                </a:solidFill>
                <a:latin typeface="Calibri"/>
              </a:rPr>
              <a:t>Has behavior close enough (for the purpose of the research) to the behavior of the modeled system</a:t>
            </a:r>
            <a:r>
              <a:rPr b="0" i="1" lang="bg-BG" sz="2000" spc="-1" strike="noStrike">
                <a:solidFill>
                  <a:srgbClr val="000000"/>
                </a:solidFill>
                <a:latin typeface="Calibri"/>
              </a:rPr>
              <a:t>. </a:t>
            </a:r>
            <a:endParaRPr b="0" lang="en-US" sz="2000" spc="-1" strike="noStrike">
              <a:latin typeface="Arial"/>
            </a:endParaRPr>
          </a:p>
          <a:p>
            <a:pPr marL="228600" indent="-228600">
              <a:lnSpc>
                <a:spcPct val="90000"/>
              </a:lnSpc>
              <a:spcBef>
                <a:spcPts val="1001"/>
              </a:spcBef>
              <a:buNone/>
              <a:tabLst>
                <a:tab algn="l" pos="0"/>
              </a:tabLst>
            </a:pPr>
            <a:endParaRPr b="0" lang="en-US" sz="2400" spc="-1" strike="noStrike">
              <a:latin typeface="Arial"/>
            </a:endParaRPr>
          </a:p>
          <a:p>
            <a:pPr marL="228600" indent="-228600">
              <a:lnSpc>
                <a:spcPct val="90000"/>
              </a:lnSpc>
              <a:spcBef>
                <a:spcPts val="1001"/>
              </a:spcBef>
              <a:buNone/>
              <a:tabLst>
                <a:tab algn="l" pos="0"/>
              </a:tabLst>
            </a:pPr>
            <a:r>
              <a:rPr b="0" lang="bg-BG" sz="2400" spc="-1" strike="noStrike">
                <a:solidFill>
                  <a:srgbClr val="000000"/>
                </a:solidFill>
                <a:latin typeface="Calibri"/>
              </a:rPr>
              <a:t>2. </a:t>
            </a:r>
            <a:r>
              <a:rPr b="0" lang="en-US" sz="2400" spc="-1" strike="noStrike">
                <a:solidFill>
                  <a:srgbClr val="000000"/>
                </a:solidFill>
                <a:latin typeface="Calibri"/>
              </a:rPr>
              <a:t>Provides gathering of new information about the modeled system</a:t>
            </a:r>
            <a:r>
              <a:rPr b="0" lang="bg-BG" sz="2400" spc="-1" strike="noStrike">
                <a:solidFill>
                  <a:srgbClr val="000000"/>
                </a:solidFill>
                <a:latin typeface="Calibri"/>
              </a:rPr>
              <a:t>:</a:t>
            </a:r>
            <a:endParaRPr b="0" lang="en-US" sz="2400" spc="-1" strike="noStrike">
              <a:latin typeface="Arial"/>
            </a:endParaRPr>
          </a:p>
          <a:p>
            <a:pPr lvl="1" marL="685800" indent="-228600">
              <a:lnSpc>
                <a:spcPct val="90000"/>
              </a:lnSpc>
              <a:spcBef>
                <a:spcPts val="499"/>
              </a:spcBef>
              <a:buClr>
                <a:srgbClr val="000000"/>
              </a:buClr>
              <a:buFont typeface="Arial"/>
              <a:buChar char="►"/>
              <a:tabLst>
                <a:tab algn="l" pos="0"/>
              </a:tabLst>
            </a:pPr>
            <a:r>
              <a:rPr b="0" i="1" lang="en-US" sz="2000" spc="-1" strike="noStrike">
                <a:solidFill>
                  <a:srgbClr val="000000"/>
                </a:solidFill>
                <a:latin typeface="Calibri"/>
              </a:rPr>
              <a:t>By simulating the behavior of the modeled in convenient granularity scale (incl. convenient time)</a:t>
            </a:r>
            <a:r>
              <a:rPr b="0" i="1" lang="bg-BG" sz="2000" spc="-1" strike="noStrike">
                <a:solidFill>
                  <a:srgbClr val="000000"/>
                </a:solidFill>
                <a:latin typeface="Calibri"/>
              </a:rPr>
              <a:t>;</a:t>
            </a:r>
            <a:endParaRPr b="0" lang="en-US" sz="2000" spc="-1" strike="noStrike">
              <a:latin typeface="Arial"/>
            </a:endParaRPr>
          </a:p>
          <a:p>
            <a:pPr lvl="1" marL="685800" indent="-228600">
              <a:lnSpc>
                <a:spcPct val="90000"/>
              </a:lnSpc>
              <a:spcBef>
                <a:spcPts val="499"/>
              </a:spcBef>
              <a:buClr>
                <a:srgbClr val="000000"/>
              </a:buClr>
              <a:buFont typeface="Arial"/>
              <a:buChar char="►"/>
              <a:tabLst>
                <a:tab algn="l" pos="0"/>
              </a:tabLst>
            </a:pPr>
            <a:r>
              <a:rPr b="0" i="1" lang="en-US" sz="2000" spc="-1" strike="noStrike">
                <a:solidFill>
                  <a:srgbClr val="000000"/>
                </a:solidFill>
                <a:latin typeface="Calibri"/>
              </a:rPr>
              <a:t>By replacing to some extend (for the purpose of the research) the modeled system</a:t>
            </a:r>
            <a:endParaRPr b="0" lang="en-US" sz="2000" spc="-1" strike="noStrike">
              <a:latin typeface="Arial"/>
            </a:endParaRPr>
          </a:p>
          <a:p>
            <a:pPr lvl="1" marL="685800" indent="-228600">
              <a:lnSpc>
                <a:spcPct val="90000"/>
              </a:lnSpc>
              <a:spcBef>
                <a:spcPts val="499"/>
              </a:spcBef>
              <a:buClr>
                <a:srgbClr val="000000"/>
              </a:buClr>
              <a:buFont typeface="Arial"/>
              <a:buChar char="►"/>
              <a:tabLst>
                <a:tab algn="l" pos="0"/>
              </a:tabLst>
            </a:pPr>
            <a:r>
              <a:rPr b="0" i="1" lang="en-US" sz="2000" spc="-1" strike="noStrike">
                <a:solidFill>
                  <a:srgbClr val="000000"/>
                </a:solidFill>
                <a:latin typeface="Calibri"/>
              </a:rPr>
              <a:t>By experiments with the model instead of the real system (“what… if…?”).</a:t>
            </a:r>
            <a:endParaRPr b="0" lang="en-US" sz="2000" spc="-1" strike="noStrike">
              <a:latin typeface="Arial"/>
            </a:endParaRPr>
          </a:p>
        </p:txBody>
      </p:sp>
      <p:grpSp>
        <p:nvGrpSpPr>
          <p:cNvPr id="670" name="Group 28"/>
          <p:cNvGrpSpPr/>
          <p:nvPr/>
        </p:nvGrpSpPr>
        <p:grpSpPr>
          <a:xfrm>
            <a:off x="-65520" y="6438240"/>
            <a:ext cx="12140280" cy="418320"/>
            <a:chOff x="-65520" y="6438240"/>
            <a:chExt cx="12140280" cy="418320"/>
          </a:xfrm>
        </p:grpSpPr>
        <p:pic>
          <p:nvPicPr>
            <p:cNvPr id="671" name="Graphic 29" descr="Gold bars"/>
            <p:cNvPicPr/>
            <p:nvPr/>
          </p:nvPicPr>
          <p:blipFill>
            <a:blip r:embed="rId1"/>
            <a:stretch/>
          </p:blipFill>
          <p:spPr>
            <a:xfrm>
              <a:off x="10895760" y="6492240"/>
              <a:ext cx="358560" cy="310320"/>
            </a:xfrm>
            <a:prstGeom prst="rect">
              <a:avLst/>
            </a:prstGeom>
            <a:ln w="0">
              <a:noFill/>
            </a:ln>
          </p:spPr>
        </p:pic>
        <p:sp>
          <p:nvSpPr>
            <p:cNvPr id="672"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673" name="Graphic 31" descr="Robot"/>
            <p:cNvPicPr/>
            <p:nvPr/>
          </p:nvPicPr>
          <p:blipFill>
            <a:blip r:embed="rId2"/>
            <a:stretch/>
          </p:blipFill>
          <p:spPr>
            <a:xfrm>
              <a:off x="7903440" y="6492240"/>
              <a:ext cx="358560" cy="310320"/>
            </a:xfrm>
            <a:prstGeom prst="rect">
              <a:avLst/>
            </a:prstGeom>
            <a:ln w="0">
              <a:noFill/>
            </a:ln>
          </p:spPr>
        </p:pic>
        <p:sp>
          <p:nvSpPr>
            <p:cNvPr id="674"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675" name="Graphic 33" descr="Brain"/>
            <p:cNvPicPr/>
            <p:nvPr/>
          </p:nvPicPr>
          <p:blipFill>
            <a:blip r:embed="rId3"/>
            <a:stretch/>
          </p:blipFill>
          <p:spPr>
            <a:xfrm>
              <a:off x="10043640" y="6492240"/>
              <a:ext cx="358560" cy="310320"/>
            </a:xfrm>
            <a:prstGeom prst="rect">
              <a:avLst/>
            </a:prstGeom>
            <a:ln w="0">
              <a:noFill/>
            </a:ln>
          </p:spPr>
        </p:pic>
        <p:sp>
          <p:nvSpPr>
            <p:cNvPr id="676"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677" name="Graphic 35" descr="Network diagram"/>
            <p:cNvPicPr/>
            <p:nvPr/>
          </p:nvPicPr>
          <p:blipFill>
            <a:blip r:embed="rId4"/>
            <a:stretch/>
          </p:blipFill>
          <p:spPr>
            <a:xfrm>
              <a:off x="9350280" y="6492240"/>
              <a:ext cx="358560" cy="310320"/>
            </a:xfrm>
            <a:prstGeom prst="rect">
              <a:avLst/>
            </a:prstGeom>
            <a:ln w="0">
              <a:noFill/>
            </a:ln>
          </p:spPr>
        </p:pic>
        <p:sp>
          <p:nvSpPr>
            <p:cNvPr id="678"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679" name="Graphic 37" descr="Bubbles"/>
            <p:cNvPicPr/>
            <p:nvPr/>
          </p:nvPicPr>
          <p:blipFill>
            <a:blip r:embed="rId5"/>
            <a:stretch/>
          </p:blipFill>
          <p:spPr>
            <a:xfrm>
              <a:off x="6539040" y="6492240"/>
              <a:ext cx="358560" cy="310320"/>
            </a:xfrm>
            <a:prstGeom prst="rect">
              <a:avLst/>
            </a:prstGeom>
            <a:ln w="0">
              <a:noFill/>
            </a:ln>
          </p:spPr>
        </p:pic>
        <p:sp>
          <p:nvSpPr>
            <p:cNvPr id="680"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681" name="Graphic 39" descr="Head with gears"/>
            <p:cNvPicPr/>
            <p:nvPr/>
          </p:nvPicPr>
          <p:blipFill>
            <a:blip r:embed="rId6"/>
            <a:stretch/>
          </p:blipFill>
          <p:spPr>
            <a:xfrm>
              <a:off x="5470560" y="6492240"/>
              <a:ext cx="358560" cy="310320"/>
            </a:xfrm>
            <a:prstGeom prst="rect">
              <a:avLst/>
            </a:prstGeom>
            <a:ln w="0">
              <a:noFill/>
            </a:ln>
          </p:spPr>
        </p:pic>
        <p:sp>
          <p:nvSpPr>
            <p:cNvPr id="682"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683" name="Graphic 41" descr="Rocket"/>
            <p:cNvPicPr/>
            <p:nvPr/>
          </p:nvPicPr>
          <p:blipFill>
            <a:blip r:embed="rId7"/>
            <a:stretch/>
          </p:blipFill>
          <p:spPr>
            <a:xfrm>
              <a:off x="4465800" y="6492240"/>
              <a:ext cx="358560" cy="310320"/>
            </a:xfrm>
            <a:prstGeom prst="rect">
              <a:avLst/>
            </a:prstGeom>
            <a:ln w="0">
              <a:noFill/>
            </a:ln>
          </p:spPr>
        </p:pic>
        <p:sp>
          <p:nvSpPr>
            <p:cNvPr id="684"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685" name="Graphic 43" descr="Transfer"/>
            <p:cNvPicPr/>
            <p:nvPr/>
          </p:nvPicPr>
          <p:blipFill>
            <a:blip r:embed="rId8"/>
            <a:stretch/>
          </p:blipFill>
          <p:spPr>
            <a:xfrm>
              <a:off x="3169800" y="6492240"/>
              <a:ext cx="358560" cy="310320"/>
            </a:xfrm>
            <a:prstGeom prst="rect">
              <a:avLst/>
            </a:prstGeom>
            <a:ln w="0">
              <a:noFill/>
            </a:ln>
          </p:spPr>
        </p:pic>
        <p:sp>
          <p:nvSpPr>
            <p:cNvPr id="686"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bfbfbf"/>
                  </a:solidFill>
                  <a:latin typeface="Calibri"/>
                  <a:ea typeface="DejaVu Sans"/>
                </a:rPr>
                <a:t>feedback</a:t>
              </a:r>
              <a:endParaRPr b="0" lang="en-US" sz="1600" spc="-1" strike="noStrike">
                <a:latin typeface="Arial"/>
              </a:endParaRPr>
            </a:p>
          </p:txBody>
        </p:sp>
        <p:pic>
          <p:nvPicPr>
            <p:cNvPr id="687" name="Graphic 45" descr="Upward trend"/>
            <p:cNvPicPr/>
            <p:nvPr/>
          </p:nvPicPr>
          <p:blipFill>
            <a:blip r:embed="rId9"/>
            <a:stretch/>
          </p:blipFill>
          <p:spPr>
            <a:xfrm>
              <a:off x="2020680" y="6492240"/>
              <a:ext cx="358560" cy="310320"/>
            </a:xfrm>
            <a:prstGeom prst="rect">
              <a:avLst/>
            </a:prstGeom>
            <a:ln w="0">
              <a:noFill/>
            </a:ln>
          </p:spPr>
        </p:pic>
        <p:sp>
          <p:nvSpPr>
            <p:cNvPr id="688"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689" name="Graphic 47" descr="Maze"/>
            <p:cNvPicPr/>
            <p:nvPr/>
          </p:nvPicPr>
          <p:blipFill>
            <a:blip r:embed="rId10"/>
            <a:stretch/>
          </p:blipFill>
          <p:spPr>
            <a:xfrm>
              <a:off x="731520" y="6492240"/>
              <a:ext cx="358560" cy="310320"/>
            </a:xfrm>
            <a:prstGeom prst="rect">
              <a:avLst/>
            </a:prstGeom>
            <a:ln w="0">
              <a:noFill/>
            </a:ln>
          </p:spPr>
        </p:pic>
        <p:sp>
          <p:nvSpPr>
            <p:cNvPr id="690"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691" name="Graphic 18"/>
            <p:cNvGrpSpPr/>
            <p:nvPr/>
          </p:nvGrpSpPr>
          <p:grpSpPr>
            <a:xfrm>
              <a:off x="11748240" y="6540840"/>
              <a:ext cx="326520" cy="213120"/>
              <a:chOff x="11748240" y="6540840"/>
              <a:chExt cx="326520" cy="213120"/>
            </a:xfrm>
          </p:grpSpPr>
          <p:sp>
            <p:nvSpPr>
              <p:cNvPr id="692" name="Freeform: Shape 51"/>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693" name="Freeform: Shape 52"/>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694"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3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695"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gn="ctr">
              <a:lnSpc>
                <a:spcPct val="90000"/>
              </a:lnSpc>
              <a:buNone/>
            </a:pPr>
            <a:r>
              <a:rPr b="0" lang="en-US" sz="4400" spc="-1" strike="noStrike">
                <a:solidFill>
                  <a:srgbClr val="000000"/>
                </a:solidFill>
                <a:latin typeface="Calibri Light"/>
              </a:rPr>
              <a:t>Analytical or Simulation model</a:t>
            </a:r>
            <a:endParaRPr b="0" lang="en-US" sz="4400" spc="-1" strike="noStrike">
              <a:latin typeface="Arial"/>
            </a:endParaRPr>
          </a:p>
        </p:txBody>
      </p:sp>
      <p:pic>
        <p:nvPicPr>
          <p:cNvPr id="696" name="Picture 3" descr="images.jpg"/>
          <p:cNvPicPr/>
          <p:nvPr/>
        </p:nvPicPr>
        <p:blipFill>
          <a:blip r:embed="rId1"/>
          <a:srcRect l="0" t="0" r="2309" b="0"/>
          <a:stretch/>
        </p:blipFill>
        <p:spPr>
          <a:xfrm>
            <a:off x="719640" y="2277000"/>
            <a:ext cx="3938040" cy="3022920"/>
          </a:xfrm>
          <a:prstGeom prst="rect">
            <a:avLst/>
          </a:prstGeom>
          <a:ln w="0">
            <a:noFill/>
          </a:ln>
        </p:spPr>
      </p:pic>
      <p:pic>
        <p:nvPicPr>
          <p:cNvPr id="697" name="Picture 1" descr=""/>
          <p:cNvPicPr/>
          <p:nvPr/>
        </p:nvPicPr>
        <p:blipFill>
          <a:blip r:embed="rId2"/>
          <a:srcRect l="0" t="12420" r="51594" b="35408"/>
          <a:stretch/>
        </p:blipFill>
        <p:spPr>
          <a:xfrm>
            <a:off x="6959520" y="2244960"/>
            <a:ext cx="5230800" cy="2899080"/>
          </a:xfrm>
          <a:prstGeom prst="rect">
            <a:avLst/>
          </a:prstGeom>
          <a:ln w="0">
            <a:noFill/>
          </a:ln>
        </p:spPr>
      </p:pic>
      <p:sp>
        <p:nvSpPr>
          <p:cNvPr id="698" name="Straight Connector 8"/>
          <p:cNvSpPr/>
          <p:nvPr/>
        </p:nvSpPr>
        <p:spPr>
          <a:xfrm flipV="1">
            <a:off x="3983400" y="1484280"/>
            <a:ext cx="1536840" cy="720720"/>
          </a:xfrm>
          <a:prstGeom prst="line">
            <a:avLst/>
          </a:prstGeom>
          <a:ln w="28440">
            <a:solidFill>
              <a:srgbClr val="000000"/>
            </a:solidFill>
            <a:miter/>
          </a:ln>
        </p:spPr>
        <p:style>
          <a:lnRef idx="0"/>
          <a:fillRef idx="0"/>
          <a:effectRef idx="0"/>
          <a:fontRef idx="minor"/>
        </p:style>
      </p:sp>
      <p:sp>
        <p:nvSpPr>
          <p:cNvPr id="699" name="Straight Connector 9"/>
          <p:cNvSpPr/>
          <p:nvPr/>
        </p:nvSpPr>
        <p:spPr>
          <a:xfrm flipH="1" flipV="1">
            <a:off x="6190920" y="1484280"/>
            <a:ext cx="1153800" cy="649080"/>
          </a:xfrm>
          <a:prstGeom prst="line">
            <a:avLst/>
          </a:prstGeom>
          <a:ln w="28440">
            <a:solidFill>
              <a:srgbClr val="000000"/>
            </a:solidFill>
            <a:miter/>
          </a:ln>
        </p:spPr>
        <p:style>
          <a:lnRef idx="0"/>
          <a:fillRef idx="0"/>
          <a:effectRef idx="0"/>
          <a:fontRef idx="minor"/>
        </p:style>
      </p:sp>
      <p:sp>
        <p:nvSpPr>
          <p:cNvPr id="700" name="TextBox 6"/>
          <p:cNvSpPr/>
          <p:nvPr/>
        </p:nvSpPr>
        <p:spPr>
          <a:xfrm>
            <a:off x="527040" y="5661360"/>
            <a:ext cx="489456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Arial"/>
                <a:ea typeface="DejaVu Sans"/>
              </a:rPr>
              <a:t>Towards simplification of modeled system for generalization of principles and relationships</a:t>
            </a:r>
            <a:endParaRPr b="0" lang="en-US" sz="1800" spc="-1" strike="noStrike">
              <a:latin typeface="Arial"/>
            </a:endParaRPr>
          </a:p>
        </p:txBody>
      </p:sp>
      <p:sp>
        <p:nvSpPr>
          <p:cNvPr id="701" name="TextBox 7"/>
          <p:cNvSpPr/>
          <p:nvPr/>
        </p:nvSpPr>
        <p:spPr>
          <a:xfrm>
            <a:off x="6576480" y="5505840"/>
            <a:ext cx="5362920" cy="6382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1800" spc="-1" strike="noStrike">
                <a:solidFill>
                  <a:srgbClr val="000000"/>
                </a:solidFill>
                <a:latin typeface="Arial"/>
                <a:ea typeface="DejaVu Sans"/>
              </a:rPr>
              <a:t>Towards emulating (imitating) complexity to extract particular results (values) for decision making</a:t>
            </a:r>
            <a:endParaRPr b="0" lang="en-US" sz="1800" spc="-1" strike="noStrike">
              <a:latin typeface="Arial"/>
            </a:endParaRPr>
          </a:p>
        </p:txBody>
      </p:sp>
      <p:sp>
        <p:nvSpPr>
          <p:cNvPr id="702" name="Straight Arrow Connector 11"/>
          <p:cNvSpPr/>
          <p:nvPr/>
        </p:nvSpPr>
        <p:spPr>
          <a:xfrm>
            <a:off x="2927520" y="4437360"/>
            <a:ext cx="360" cy="1078200"/>
          </a:xfrm>
          <a:custGeom>
            <a:avLst/>
            <a:gdLst/>
            <a:ahLst/>
            <a:rect l="l" t="t" r="r" b="b"/>
            <a:pathLst>
              <a:path w="21600" h="21600">
                <a:moveTo>
                  <a:pt x="0" y="0"/>
                </a:moveTo>
                <a:lnTo>
                  <a:pt x="21600" y="21600"/>
                </a:lnTo>
              </a:path>
            </a:pathLst>
          </a:custGeom>
          <a:noFill/>
          <a:ln w="6480">
            <a:solidFill>
              <a:srgbClr val="000000"/>
            </a:solidFill>
            <a:miter/>
            <a:tailEnd len="lg" type="triangle" w="med"/>
          </a:ln>
        </p:spPr>
        <p:style>
          <a:lnRef idx="0"/>
          <a:fillRef idx="0"/>
          <a:effectRef idx="0"/>
          <a:fontRef idx="minor"/>
        </p:style>
      </p:sp>
      <p:sp>
        <p:nvSpPr>
          <p:cNvPr id="703" name="Straight Arrow Connector 12"/>
          <p:cNvSpPr/>
          <p:nvPr/>
        </p:nvSpPr>
        <p:spPr>
          <a:xfrm>
            <a:off x="8784000" y="4426200"/>
            <a:ext cx="360" cy="1078200"/>
          </a:xfrm>
          <a:custGeom>
            <a:avLst/>
            <a:gdLst/>
            <a:ahLst/>
            <a:rect l="l" t="t" r="r" b="b"/>
            <a:pathLst>
              <a:path w="21600" h="21600">
                <a:moveTo>
                  <a:pt x="0" y="0"/>
                </a:moveTo>
                <a:lnTo>
                  <a:pt x="21600" y="21600"/>
                </a:lnTo>
              </a:path>
            </a:pathLst>
          </a:custGeom>
          <a:noFill/>
          <a:ln w="6480">
            <a:solidFill>
              <a:srgbClr val="000000"/>
            </a:solidFill>
            <a:miter/>
            <a:tailEnd len="lg" type="triangle" w="med"/>
          </a:ln>
        </p:spPr>
        <p:style>
          <a:lnRef idx="0"/>
          <a:fillRef idx="0"/>
          <a:effectRef idx="0"/>
          <a:fontRef idx="minor"/>
        </p:style>
      </p:sp>
      <p:grpSp>
        <p:nvGrpSpPr>
          <p:cNvPr id="704" name="Group 10"/>
          <p:cNvGrpSpPr/>
          <p:nvPr/>
        </p:nvGrpSpPr>
        <p:grpSpPr>
          <a:xfrm>
            <a:off x="-65520" y="6438240"/>
            <a:ext cx="12140280" cy="418320"/>
            <a:chOff x="-65520" y="6438240"/>
            <a:chExt cx="12140280" cy="418320"/>
          </a:xfrm>
        </p:grpSpPr>
        <p:pic>
          <p:nvPicPr>
            <p:cNvPr id="705" name="Graphic 13" descr="Gold bars"/>
            <p:cNvPicPr/>
            <p:nvPr/>
          </p:nvPicPr>
          <p:blipFill>
            <a:blip r:embed="rId3"/>
            <a:stretch/>
          </p:blipFill>
          <p:spPr>
            <a:xfrm>
              <a:off x="10895760" y="6492240"/>
              <a:ext cx="358560" cy="310320"/>
            </a:xfrm>
            <a:prstGeom prst="rect">
              <a:avLst/>
            </a:prstGeom>
            <a:ln w="0">
              <a:noFill/>
            </a:ln>
          </p:spPr>
        </p:pic>
        <p:sp>
          <p:nvSpPr>
            <p:cNvPr id="706"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707" name="Graphic 15" descr="Robot"/>
            <p:cNvPicPr/>
            <p:nvPr/>
          </p:nvPicPr>
          <p:blipFill>
            <a:blip r:embed="rId4"/>
            <a:stretch/>
          </p:blipFill>
          <p:spPr>
            <a:xfrm>
              <a:off x="7903440" y="6492240"/>
              <a:ext cx="358560" cy="310320"/>
            </a:xfrm>
            <a:prstGeom prst="rect">
              <a:avLst/>
            </a:prstGeom>
            <a:ln w="0">
              <a:noFill/>
            </a:ln>
          </p:spPr>
        </p:pic>
        <p:sp>
          <p:nvSpPr>
            <p:cNvPr id="708"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709" name="Graphic 17" descr="Brain"/>
            <p:cNvPicPr/>
            <p:nvPr/>
          </p:nvPicPr>
          <p:blipFill>
            <a:blip r:embed="rId5"/>
            <a:stretch/>
          </p:blipFill>
          <p:spPr>
            <a:xfrm>
              <a:off x="10043640" y="6492240"/>
              <a:ext cx="358560" cy="310320"/>
            </a:xfrm>
            <a:prstGeom prst="rect">
              <a:avLst/>
            </a:prstGeom>
            <a:ln w="0">
              <a:noFill/>
            </a:ln>
          </p:spPr>
        </p:pic>
        <p:sp>
          <p:nvSpPr>
            <p:cNvPr id="710"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711" name="Graphic 19" descr="Network diagram"/>
            <p:cNvPicPr/>
            <p:nvPr/>
          </p:nvPicPr>
          <p:blipFill>
            <a:blip r:embed="rId6"/>
            <a:stretch/>
          </p:blipFill>
          <p:spPr>
            <a:xfrm>
              <a:off x="9350280" y="6492240"/>
              <a:ext cx="358560" cy="310320"/>
            </a:xfrm>
            <a:prstGeom prst="rect">
              <a:avLst/>
            </a:prstGeom>
            <a:ln w="0">
              <a:noFill/>
            </a:ln>
          </p:spPr>
        </p:pic>
        <p:sp>
          <p:nvSpPr>
            <p:cNvPr id="712"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713" name="Graphic 21" descr="Bubbles"/>
            <p:cNvPicPr/>
            <p:nvPr/>
          </p:nvPicPr>
          <p:blipFill>
            <a:blip r:embed="rId7"/>
            <a:stretch/>
          </p:blipFill>
          <p:spPr>
            <a:xfrm>
              <a:off x="6539040" y="6492240"/>
              <a:ext cx="358560" cy="310320"/>
            </a:xfrm>
            <a:prstGeom prst="rect">
              <a:avLst/>
            </a:prstGeom>
            <a:ln w="0">
              <a:noFill/>
            </a:ln>
          </p:spPr>
        </p:pic>
        <p:sp>
          <p:nvSpPr>
            <p:cNvPr id="714"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715" name="Graphic 23" descr="Head with gears"/>
            <p:cNvPicPr/>
            <p:nvPr/>
          </p:nvPicPr>
          <p:blipFill>
            <a:blip r:embed="rId8"/>
            <a:stretch/>
          </p:blipFill>
          <p:spPr>
            <a:xfrm>
              <a:off x="5470560" y="6492240"/>
              <a:ext cx="358560" cy="310320"/>
            </a:xfrm>
            <a:prstGeom prst="rect">
              <a:avLst/>
            </a:prstGeom>
            <a:ln w="0">
              <a:noFill/>
            </a:ln>
          </p:spPr>
        </p:pic>
        <p:sp>
          <p:nvSpPr>
            <p:cNvPr id="716"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717" name="Graphic 25" descr="Rocket"/>
            <p:cNvPicPr/>
            <p:nvPr/>
          </p:nvPicPr>
          <p:blipFill>
            <a:blip r:embed="rId9"/>
            <a:stretch/>
          </p:blipFill>
          <p:spPr>
            <a:xfrm>
              <a:off x="4465800" y="6492240"/>
              <a:ext cx="358560" cy="310320"/>
            </a:xfrm>
            <a:prstGeom prst="rect">
              <a:avLst/>
            </a:prstGeom>
            <a:ln w="0">
              <a:noFill/>
            </a:ln>
          </p:spPr>
        </p:pic>
        <p:sp>
          <p:nvSpPr>
            <p:cNvPr id="718"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719" name="Graphic 27" descr="Transfer"/>
            <p:cNvPicPr/>
            <p:nvPr/>
          </p:nvPicPr>
          <p:blipFill>
            <a:blip r:embed="rId10"/>
            <a:stretch/>
          </p:blipFill>
          <p:spPr>
            <a:xfrm>
              <a:off x="3169800" y="6492240"/>
              <a:ext cx="358560" cy="310320"/>
            </a:xfrm>
            <a:prstGeom prst="rect">
              <a:avLst/>
            </a:prstGeom>
            <a:ln w="0">
              <a:noFill/>
            </a:ln>
          </p:spPr>
        </p:pic>
        <p:sp>
          <p:nvSpPr>
            <p:cNvPr id="720"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bfbfbf"/>
                  </a:solidFill>
                  <a:latin typeface="Calibri"/>
                  <a:ea typeface="DejaVu Sans"/>
                </a:rPr>
                <a:t>feedback</a:t>
              </a:r>
              <a:endParaRPr b="0" lang="en-US" sz="1600" spc="-1" strike="noStrike">
                <a:latin typeface="Arial"/>
              </a:endParaRPr>
            </a:p>
          </p:txBody>
        </p:sp>
        <p:pic>
          <p:nvPicPr>
            <p:cNvPr id="721" name="Graphic 29" descr="Upward trend"/>
            <p:cNvPicPr/>
            <p:nvPr/>
          </p:nvPicPr>
          <p:blipFill>
            <a:blip r:embed="rId11"/>
            <a:stretch/>
          </p:blipFill>
          <p:spPr>
            <a:xfrm>
              <a:off x="2020680" y="6492240"/>
              <a:ext cx="358560" cy="310320"/>
            </a:xfrm>
            <a:prstGeom prst="rect">
              <a:avLst/>
            </a:prstGeom>
            <a:ln w="0">
              <a:noFill/>
            </a:ln>
          </p:spPr>
        </p:pic>
        <p:sp>
          <p:nvSpPr>
            <p:cNvPr id="722"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723" name="Graphic 31" descr="Maze"/>
            <p:cNvPicPr/>
            <p:nvPr/>
          </p:nvPicPr>
          <p:blipFill>
            <a:blip r:embed="rId12"/>
            <a:stretch/>
          </p:blipFill>
          <p:spPr>
            <a:xfrm>
              <a:off x="731520" y="6492240"/>
              <a:ext cx="358560" cy="310320"/>
            </a:xfrm>
            <a:prstGeom prst="rect">
              <a:avLst/>
            </a:prstGeom>
            <a:ln w="0">
              <a:noFill/>
            </a:ln>
          </p:spPr>
        </p:pic>
        <p:sp>
          <p:nvSpPr>
            <p:cNvPr id="724"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725" name="Graphic 18"/>
            <p:cNvGrpSpPr/>
            <p:nvPr/>
          </p:nvGrpSpPr>
          <p:grpSpPr>
            <a:xfrm>
              <a:off x="11748240" y="6540840"/>
              <a:ext cx="326520" cy="213120"/>
              <a:chOff x="11748240" y="6540840"/>
              <a:chExt cx="326520" cy="213120"/>
            </a:xfrm>
          </p:grpSpPr>
          <p:sp>
            <p:nvSpPr>
              <p:cNvPr id="726" name="Freeform: Shape 35"/>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727" name="Freeform: Shape 36"/>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728"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729" name="Picture 2" descr="A person wearing a costume&#10;&#10;Description automatically generated"/>
          <p:cNvPicPr/>
          <p:nvPr/>
        </p:nvPicPr>
        <p:blipFill>
          <a:blip r:embed="rId13"/>
          <a:srcRect l="6187" t="10293" r="2842" b="10293"/>
          <a:stretch/>
        </p:blipFill>
        <p:spPr>
          <a:xfrm>
            <a:off x="4659120" y="2345760"/>
            <a:ext cx="2222640" cy="2587320"/>
          </a:xfrm>
          <a:prstGeom prst="rect">
            <a:avLst/>
          </a:prstGeom>
          <a:ln w="0">
            <a:noFill/>
          </a:ln>
        </p:spPr>
      </p:pic>
    </p:spTree>
  </p:cSld>
  <mc:AlternateContent>
    <mc:Choice Requires="p14">
      <p:transition spd="slow" p14:dur="2000"/>
    </mc:Choice>
    <mc:Fallback>
      <p:transition spd="slow"/>
    </mc:Fallback>
  </mc:AlternateContent>
</p:sld>
</file>

<file path=ppt/slides/slide3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0"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Some sources of wisdom…</a:t>
            </a:r>
            <a:endParaRPr b="0" lang="en-US" sz="4400" spc="-1" strike="noStrike">
              <a:latin typeface="Arial"/>
            </a:endParaRPr>
          </a:p>
        </p:txBody>
      </p:sp>
      <p:sp>
        <p:nvSpPr>
          <p:cNvPr id="731" name="PlaceHolder 2"/>
          <p:cNvSpPr>
            <a:spLocks noGrp="1"/>
          </p:cNvSpPr>
          <p:nvPr>
            <p:ph/>
          </p:nvPr>
        </p:nvSpPr>
        <p:spPr>
          <a:xfrm>
            <a:off x="1523880" y="1484280"/>
            <a:ext cx="9142560" cy="5372280"/>
          </a:xfrm>
          <a:prstGeom prst="rect">
            <a:avLst/>
          </a:prstGeom>
          <a:noFill/>
          <a:ln w="0">
            <a:noFill/>
          </a:ln>
        </p:spPr>
        <p:txBody>
          <a:bodyPr lIns="90000" rIns="90000" tIns="45000" bIns="45000" anchor="t">
            <a:noAutofit/>
          </a:bodyPr>
          <a:p>
            <a:pPr marL="228600" indent="-228600">
              <a:lnSpc>
                <a:spcPct val="90000"/>
              </a:lnSpc>
              <a:spcBef>
                <a:spcPts val="1001"/>
              </a:spcBef>
              <a:buClr>
                <a:srgbClr val="000000"/>
              </a:buClr>
              <a:buFont typeface="Arial"/>
              <a:buChar char="•"/>
            </a:pPr>
            <a:r>
              <a:rPr b="1" lang="en-US" sz="2000" spc="-1" strike="noStrike" u="sng">
                <a:solidFill>
                  <a:srgbClr val="0000ff"/>
                </a:solidFill>
                <a:uFillTx/>
                <a:latin typeface="Calibri"/>
                <a:hlinkClick r:id="rId1"/>
              </a:rPr>
              <a:t>http://www.youtube.com/watch?v=jS0zj_dYeBE</a:t>
            </a:r>
            <a:r>
              <a:rPr b="1" lang="en-US" sz="2000" spc="-1" strike="noStrike">
                <a:solidFill>
                  <a:srgbClr val="438ccf"/>
                </a:solidFill>
                <a:latin typeface="Calibri"/>
              </a:rPr>
              <a:t>  - Igor Nikolic</a:t>
            </a:r>
            <a:endParaRPr b="0" lang="en-US" sz="2000" spc="-1" strike="noStrike">
              <a:latin typeface="Arial"/>
            </a:endParaRPr>
          </a:p>
          <a:p>
            <a:pPr marL="228600" indent="-228600">
              <a:lnSpc>
                <a:spcPct val="90000"/>
              </a:lnSpc>
              <a:spcBef>
                <a:spcPts val="1001"/>
              </a:spcBef>
              <a:buClr>
                <a:srgbClr val="000000"/>
              </a:buClr>
              <a:buFont typeface="Arial"/>
              <a:buChar char="•"/>
            </a:pPr>
            <a:r>
              <a:rPr b="1" lang="en-US" sz="2000" spc="-1" strike="noStrike">
                <a:solidFill>
                  <a:srgbClr val="438ccf"/>
                </a:solidFill>
                <a:latin typeface="Calibri"/>
              </a:rPr>
              <a:t>Some resources</a:t>
            </a:r>
            <a:endParaRPr b="0" lang="en-US" sz="2000" spc="-1" strike="noStrike">
              <a:latin typeface="Arial"/>
            </a:endParaRPr>
          </a:p>
          <a:p>
            <a:pPr marL="228600" indent="-228600">
              <a:lnSpc>
                <a:spcPct val="90000"/>
              </a:lnSpc>
              <a:spcBef>
                <a:spcPts val="1001"/>
              </a:spcBef>
              <a:buClr>
                <a:srgbClr val="000000"/>
              </a:buClr>
              <a:buFont typeface="Arial"/>
              <a:buChar char="•"/>
            </a:pPr>
            <a:r>
              <a:rPr b="1" lang="en-US" sz="2000" spc="-1" strike="noStrike" u="sng">
                <a:solidFill>
                  <a:srgbClr val="0000ff"/>
                </a:solidFill>
                <a:uFillTx/>
                <a:latin typeface="Calibri"/>
                <a:hlinkClick r:id="rId2"/>
              </a:rPr>
              <a:t>https://www.basaga.org/basaga_files/ai-sources.html</a:t>
            </a:r>
            <a:r>
              <a:rPr b="1" lang="en-US" sz="2000" spc="-1" strike="noStrike">
                <a:solidFill>
                  <a:srgbClr val="438ccf"/>
                </a:solidFill>
                <a:latin typeface="Calibri"/>
              </a:rPr>
              <a:t> </a:t>
            </a:r>
            <a:endParaRPr b="0" lang="en-US" sz="2000" spc="-1" strike="noStrike">
              <a:latin typeface="Arial"/>
            </a:endParaRPr>
          </a:p>
          <a:p>
            <a:pPr marL="228600" indent="-228600">
              <a:lnSpc>
                <a:spcPct val="90000"/>
              </a:lnSpc>
              <a:spcBef>
                <a:spcPts val="1001"/>
              </a:spcBef>
              <a:buClr>
                <a:srgbClr val="000000"/>
              </a:buClr>
              <a:buFont typeface="Arial"/>
              <a:buChar char="•"/>
            </a:pPr>
            <a:r>
              <a:rPr b="1" lang="en-US" sz="2000" spc="-1" strike="noStrike">
                <a:solidFill>
                  <a:srgbClr val="438ccf"/>
                </a:solidFill>
                <a:latin typeface="Calibri"/>
              </a:rPr>
              <a:t>Signiture class</a:t>
            </a:r>
            <a:endParaRPr b="0" lang="en-US" sz="2000" spc="-1" strike="noStrike">
              <a:latin typeface="Arial"/>
            </a:endParaRPr>
          </a:p>
          <a:p>
            <a:pPr marL="228600" indent="-228600">
              <a:lnSpc>
                <a:spcPct val="90000"/>
              </a:lnSpc>
              <a:spcBef>
                <a:spcPts val="1001"/>
              </a:spcBef>
              <a:buClr>
                <a:srgbClr val="000000"/>
              </a:buClr>
              <a:buFont typeface="Arial"/>
              <a:buChar char="•"/>
            </a:pPr>
            <a:r>
              <a:rPr b="1" lang="en-US" sz="2000" spc="-1" strike="noStrike" u="sng">
                <a:solidFill>
                  <a:srgbClr val="0000ff"/>
                </a:solidFill>
                <a:uFillTx/>
                <a:latin typeface="Calibri"/>
                <a:hlinkClick r:id="rId3"/>
              </a:rPr>
              <a:t>https://youtube.com/playlist?list=PLX9ryRl9v7BDvApmIn2Blt-BKh1OQLdWK</a:t>
            </a:r>
            <a:endParaRPr b="0" lang="en-US" sz="2000" spc="-1" strike="noStrike">
              <a:latin typeface="Arial"/>
            </a:endParaRPr>
          </a:p>
          <a:p>
            <a:pPr marL="228600" indent="-228600">
              <a:lnSpc>
                <a:spcPct val="90000"/>
              </a:lnSpc>
              <a:spcBef>
                <a:spcPts val="1001"/>
              </a:spcBef>
              <a:buClr>
                <a:srgbClr val="000000"/>
              </a:buClr>
              <a:buFont typeface="Arial"/>
              <a:buChar char="•"/>
            </a:pPr>
            <a:r>
              <a:rPr b="1" lang="en-US" sz="2000" spc="-1" strike="noStrike">
                <a:solidFill>
                  <a:srgbClr val="438ccf"/>
                </a:solidFill>
                <a:latin typeface="Calibri"/>
              </a:rPr>
              <a:t> </a:t>
            </a:r>
            <a:endParaRPr b="0" lang="en-US" sz="2000" spc="-1" strike="noStrike">
              <a:latin typeface="Arial"/>
            </a:endParaRPr>
          </a:p>
          <a:p>
            <a:pPr>
              <a:lnSpc>
                <a:spcPct val="90000"/>
              </a:lnSpc>
              <a:spcBef>
                <a:spcPts val="1001"/>
              </a:spcBef>
              <a:buNone/>
            </a:pPr>
            <a:endParaRPr b="0" lang="en-US" sz="3200" spc="-1" strike="noStrike">
              <a:latin typeface="Arial"/>
            </a:endParaRPr>
          </a:p>
          <a:p>
            <a:pPr>
              <a:lnSpc>
                <a:spcPct val="90000"/>
              </a:lnSpc>
              <a:spcBef>
                <a:spcPts val="1001"/>
              </a:spcBef>
              <a:buNone/>
            </a:pPr>
            <a:endParaRPr b="0" lang="en-US" sz="3200" spc="-1" strike="noStrike">
              <a:latin typeface="Arial"/>
            </a:endParaRPr>
          </a:p>
          <a:p>
            <a:pPr>
              <a:lnSpc>
                <a:spcPct val="90000"/>
              </a:lnSpc>
              <a:spcBef>
                <a:spcPts val="1001"/>
              </a:spcBef>
              <a:buNone/>
            </a:pPr>
            <a:endParaRPr b="0" lang="en-US" sz="2000" spc="-1" strike="noStrike">
              <a:latin typeface="Arial"/>
            </a:endParaRPr>
          </a:p>
          <a:p>
            <a:pPr>
              <a:lnSpc>
                <a:spcPct val="90000"/>
              </a:lnSpc>
              <a:spcBef>
                <a:spcPts val="1001"/>
              </a:spcBef>
              <a:buNone/>
            </a:pPr>
            <a:endParaRPr b="0" lang="en-US" sz="2000" spc="-1" strike="noStrike">
              <a:latin typeface="Arial"/>
            </a:endParaRPr>
          </a:p>
          <a:p>
            <a:pPr>
              <a:lnSpc>
                <a:spcPct val="90000"/>
              </a:lnSpc>
              <a:spcBef>
                <a:spcPts val="1001"/>
              </a:spcBef>
              <a:buNone/>
            </a:pPr>
            <a:endParaRPr b="0" lang="en-US" sz="2000" spc="-1" strike="noStrike">
              <a:latin typeface="Arial"/>
            </a:endParaRPr>
          </a:p>
        </p:txBody>
      </p:sp>
    </p:spTree>
  </p:cSld>
  <mc:AlternateContent>
    <mc:Choice Requires="p14">
      <p:transition spd="slow" p14:dur="2000"/>
    </mc:Choice>
    <mc:Fallback>
      <p:transition spd="slow"/>
    </mc:Fallback>
  </mc:AlternateContent>
</p:sld>
</file>

<file path=ppt/slides/slide3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732"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AI seasons</a:t>
            </a:r>
            <a:endParaRPr b="0" lang="en-US" sz="4400" spc="-1" strike="noStrike">
              <a:latin typeface="Arial"/>
            </a:endParaRPr>
          </a:p>
        </p:txBody>
      </p:sp>
      <p:sp>
        <p:nvSpPr>
          <p:cNvPr id="733" name="PlaceHolder 2"/>
          <p:cNvSpPr>
            <a:spLocks noGrp="1"/>
          </p:cNvSpPr>
          <p:nvPr>
            <p:ph/>
          </p:nvPr>
        </p:nvSpPr>
        <p:spPr>
          <a:xfrm>
            <a:off x="0" y="1690560"/>
            <a:ext cx="5417280" cy="5078520"/>
          </a:xfrm>
          <a:prstGeom prst="rect">
            <a:avLst/>
          </a:prstGeom>
          <a:noFill/>
          <a:ln w="0">
            <a:noFill/>
          </a:ln>
        </p:spPr>
        <p:txBody>
          <a:bodyPr lIns="90000" rIns="90000" tIns="45000" bIns="45000" anchor="t">
            <a:normAutofit fontScale="89000"/>
          </a:bodyPr>
          <a:p>
            <a:pPr marL="228600" indent="-228600">
              <a:lnSpc>
                <a:spcPct val="90000"/>
              </a:lnSpc>
              <a:spcBef>
                <a:spcPts val="1001"/>
              </a:spcBef>
              <a:buClr>
                <a:srgbClr val="000000"/>
              </a:buClr>
              <a:buFont typeface="Arial"/>
              <a:buChar char="•"/>
            </a:pPr>
            <a:r>
              <a:rPr b="1" lang="en-US" sz="2000" spc="-1" strike="noStrike" u="sng">
                <a:solidFill>
                  <a:srgbClr val="000000"/>
                </a:solidFill>
                <a:uFillTx/>
                <a:latin typeface="Calibri"/>
              </a:rPr>
              <a:t>Pre-wave:</a:t>
            </a:r>
            <a:r>
              <a:rPr b="0" lang="en-US" sz="2000" spc="-1" strike="noStrike">
                <a:solidFill>
                  <a:srgbClr val="000000"/>
                </a:solidFill>
                <a:latin typeface="Calibri"/>
              </a:rPr>
              <a:t> many precursors since the ancient times </a:t>
            </a:r>
            <a:endParaRPr b="0" lang="en-US" sz="2000" spc="-1" strike="noStrike">
              <a:latin typeface="Arial"/>
            </a:endParaRPr>
          </a:p>
          <a:p>
            <a:pPr marL="228600" indent="-228600">
              <a:lnSpc>
                <a:spcPct val="90000"/>
              </a:lnSpc>
              <a:spcBef>
                <a:spcPts val="1001"/>
              </a:spcBef>
              <a:buClr>
                <a:srgbClr val="000000"/>
              </a:buClr>
              <a:buFont typeface="Arial"/>
              <a:buChar char="•"/>
            </a:pPr>
            <a:r>
              <a:rPr b="1" lang="en-US" sz="2000" spc="-1" strike="noStrike" u="sng">
                <a:solidFill>
                  <a:srgbClr val="000000"/>
                </a:solidFill>
                <a:uFillTx/>
                <a:latin typeface="Calibri"/>
              </a:rPr>
              <a:t>First wave: </a:t>
            </a:r>
            <a:r>
              <a:rPr b="0" lang="en-US" sz="2000" spc="-1" strike="noStrike">
                <a:solidFill>
                  <a:srgbClr val="000000"/>
                </a:solidFill>
                <a:latin typeface="Calibri"/>
              </a:rPr>
              <a:t>In the 1950-60s: AI was based on logical reasoning with symbols on digital computers. Those same researchers considered and rejected neural networks.</a:t>
            </a:r>
            <a:endParaRPr b="0" lang="en-US" sz="2000" spc="-1" strike="noStrike">
              <a:latin typeface="Arial"/>
            </a:endParaRPr>
          </a:p>
          <a:p>
            <a:pPr marL="228600" indent="-228600">
              <a:lnSpc>
                <a:spcPct val="90000"/>
              </a:lnSpc>
              <a:spcBef>
                <a:spcPts val="1001"/>
              </a:spcBef>
              <a:buClr>
                <a:srgbClr val="000000"/>
              </a:buClr>
              <a:buFont typeface="Arial"/>
              <a:buChar char="•"/>
            </a:pPr>
            <a:r>
              <a:rPr b="1" lang="en-US" sz="2000" spc="-1" strike="noStrike" u="sng">
                <a:solidFill>
                  <a:srgbClr val="000000"/>
                </a:solidFill>
                <a:uFillTx/>
                <a:latin typeface="Calibri"/>
              </a:rPr>
              <a:t>Second wave: </a:t>
            </a:r>
            <a:r>
              <a:rPr b="0" lang="en-US" sz="2000" spc="-1" strike="noStrike">
                <a:solidFill>
                  <a:srgbClr val="000000"/>
                </a:solidFill>
                <a:latin typeface="Calibri"/>
              </a:rPr>
              <a:t>In the 1980s: </a:t>
            </a:r>
            <a:endParaRPr b="0" lang="en-US" sz="2000" spc="-1" strike="noStrike">
              <a:latin typeface="Arial"/>
            </a:endParaRPr>
          </a:p>
          <a:p>
            <a:pPr>
              <a:lnSpc>
                <a:spcPct val="90000"/>
              </a:lnSpc>
              <a:spcBef>
                <a:spcPts val="1001"/>
              </a:spcBef>
              <a:buNone/>
              <a:tabLst>
                <a:tab algn="l" pos="0"/>
              </a:tabLst>
            </a:pPr>
            <a:r>
              <a:rPr b="0" lang="en-US" sz="2000" spc="-1" strike="noStrike">
                <a:solidFill>
                  <a:srgbClr val="000000"/>
                </a:solidFill>
                <a:latin typeface="Calibri"/>
              </a:rPr>
              <a:t>* rule-based expert systems (symbolism) a more heuristic form of symbol-based logical reasoning</a:t>
            </a:r>
            <a:endParaRPr b="0" lang="en-US" sz="2000" spc="-1" strike="noStrike">
              <a:latin typeface="Arial"/>
            </a:endParaRPr>
          </a:p>
          <a:p>
            <a:pPr>
              <a:lnSpc>
                <a:spcPct val="90000"/>
              </a:lnSpc>
              <a:spcBef>
                <a:spcPts val="1001"/>
              </a:spcBef>
              <a:buNone/>
              <a:tabLst>
                <a:tab algn="l" pos="0"/>
              </a:tabLst>
            </a:pPr>
            <a:r>
              <a:rPr b="0" lang="en-US" sz="2000" spc="-1" strike="noStrike">
                <a:solidFill>
                  <a:srgbClr val="000000"/>
                </a:solidFill>
                <a:latin typeface="Calibri"/>
              </a:rPr>
              <a:t>* and a resurgence in neural networks (connectivism) triggered by the emergence of new training algorithms. </a:t>
            </a:r>
            <a:endParaRPr b="0" lang="en-US" sz="2000" spc="-1" strike="noStrike">
              <a:latin typeface="Arial"/>
            </a:endParaRPr>
          </a:p>
          <a:p>
            <a:pPr marL="228600" indent="-228600">
              <a:lnSpc>
                <a:spcPct val="90000"/>
              </a:lnSpc>
              <a:spcBef>
                <a:spcPts val="1001"/>
              </a:spcBef>
              <a:buClr>
                <a:srgbClr val="000000"/>
              </a:buClr>
              <a:buFont typeface="Arial"/>
              <a:buChar char="•"/>
              <a:tabLst>
                <a:tab algn="l" pos="0"/>
              </a:tabLst>
            </a:pPr>
            <a:r>
              <a:rPr b="1" lang="en-US" sz="2000" spc="-1" strike="noStrike" u="sng">
                <a:solidFill>
                  <a:srgbClr val="000000"/>
                </a:solidFill>
                <a:uFillTx/>
                <a:latin typeface="Calibri"/>
              </a:rPr>
              <a:t>Third wave: </a:t>
            </a:r>
            <a:r>
              <a:rPr b="0" lang="en-US" sz="2000" spc="-1" strike="noStrike">
                <a:solidFill>
                  <a:srgbClr val="000000"/>
                </a:solidFill>
                <a:latin typeface="Calibri"/>
              </a:rPr>
              <a:t>In the early 2010s, this wave gathered powerful new momentum with the rise of artificial neural networks learning from massive data sets, computing power. &amp; modern libraries. </a:t>
            </a:r>
            <a:endParaRPr b="0" lang="en-US" sz="2000" spc="-1" strike="noStrike">
              <a:latin typeface="Arial"/>
            </a:endParaRPr>
          </a:p>
        </p:txBody>
      </p:sp>
      <p:pic>
        <p:nvPicPr>
          <p:cNvPr id="734" name="Picture 2" descr="A chart of Milestones in AI from 1950 to 2020."/>
          <p:cNvPicPr/>
          <p:nvPr/>
        </p:nvPicPr>
        <p:blipFill>
          <a:blip r:embed="rId1"/>
          <a:stretch/>
        </p:blipFill>
        <p:spPr>
          <a:xfrm>
            <a:off x="5418720" y="0"/>
            <a:ext cx="6634440" cy="6856560"/>
          </a:xfrm>
          <a:prstGeom prst="rect">
            <a:avLst/>
          </a:prstGeom>
          <a:ln w="0">
            <a:noFill/>
          </a:ln>
        </p:spPr>
      </p:pic>
    </p:spTree>
  </p:cSld>
  <mc:AlternateContent>
    <mc:Choice Requires="p14">
      <p:transition spd="slow" p14:dur="2000"/>
    </mc:Choice>
    <mc:Fallback>
      <p:transition spd="slow"/>
    </mc:Fallback>
  </mc:AlternateContent>
</p:sld>
</file>

<file path=ppt/slides/slide3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735" name="Picture 2" descr="A group of people standing in front of a crowd posing for the camera&#10;&#10;Description automatically generated"/>
          <p:cNvPicPr/>
          <p:nvPr/>
        </p:nvPicPr>
        <p:blipFill>
          <a:blip r:embed="rId1"/>
          <a:srcRect l="0" t="0" r="0" b="17938"/>
          <a:stretch/>
        </p:blipFill>
        <p:spPr>
          <a:xfrm>
            <a:off x="5800680" y="37800"/>
            <a:ext cx="6497640" cy="3817080"/>
          </a:xfrm>
          <a:prstGeom prst="rect">
            <a:avLst/>
          </a:prstGeom>
          <a:ln w="0">
            <a:noFill/>
          </a:ln>
        </p:spPr>
      </p:pic>
      <p:sp>
        <p:nvSpPr>
          <p:cNvPr id="736" name="PlaceHolder 1"/>
          <p:cNvSpPr>
            <a:spLocks noGrp="1"/>
          </p:cNvSpPr>
          <p:nvPr>
            <p:ph type="title"/>
          </p:nvPr>
        </p:nvSpPr>
        <p:spPr>
          <a:xfrm>
            <a:off x="212760" y="2192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AI Founding Fathers</a:t>
            </a:r>
            <a:endParaRPr b="0" lang="en-US" sz="4400" spc="-1" strike="noStrike">
              <a:latin typeface="Arial"/>
            </a:endParaRPr>
          </a:p>
        </p:txBody>
      </p:sp>
      <p:sp>
        <p:nvSpPr>
          <p:cNvPr id="737" name="PlaceHolder 2"/>
          <p:cNvSpPr>
            <a:spLocks noGrp="1"/>
          </p:cNvSpPr>
          <p:nvPr>
            <p:ph/>
          </p:nvPr>
        </p:nvSpPr>
        <p:spPr>
          <a:xfrm>
            <a:off x="108720" y="1961280"/>
            <a:ext cx="11459160" cy="4371120"/>
          </a:xfrm>
          <a:prstGeom prst="rect">
            <a:avLst/>
          </a:prstGeom>
          <a:noFill/>
          <a:ln w="0">
            <a:noFill/>
          </a:ln>
        </p:spPr>
        <p:txBody>
          <a:bodyPr lIns="90000" rIns="90000" tIns="45000" bIns="45000" anchor="t">
            <a:normAutofit fontScale="90000"/>
          </a:bodyPr>
          <a:p>
            <a:pPr marL="228600" indent="-228600">
              <a:lnSpc>
                <a:spcPct val="90000"/>
              </a:lnSpc>
              <a:spcBef>
                <a:spcPts val="1001"/>
              </a:spcBef>
              <a:buClr>
                <a:srgbClr val="000000"/>
              </a:buClr>
              <a:buFont typeface="Arial"/>
              <a:buChar char="•"/>
            </a:pPr>
            <a:r>
              <a:rPr b="0" lang="en-US" sz="2400" spc="-1" strike="noStrike">
                <a:solidFill>
                  <a:srgbClr val="000000"/>
                </a:solidFill>
                <a:latin typeface="Calibri"/>
              </a:rPr>
              <a:t>A story about the brightest of the bright</a:t>
            </a:r>
            <a:endParaRPr b="0" lang="en-US" sz="2400" spc="-1" strike="noStrike">
              <a:latin typeface="Arial"/>
            </a:endParaRPr>
          </a:p>
          <a:p>
            <a:pPr marL="228600" indent="-228600">
              <a:lnSpc>
                <a:spcPct val="90000"/>
              </a:lnSpc>
              <a:spcBef>
                <a:spcPts val="1001"/>
              </a:spcBef>
              <a:buClr>
                <a:srgbClr val="000000"/>
              </a:buClr>
              <a:buFont typeface="Arial"/>
              <a:buChar char="•"/>
            </a:pPr>
            <a:r>
              <a:rPr b="0" lang="en-US" sz="2400" spc="-1" strike="noStrike">
                <a:solidFill>
                  <a:srgbClr val="000000"/>
                </a:solidFill>
                <a:latin typeface="Calibri"/>
              </a:rPr>
              <a:t>Several Nobel Prize laureates</a:t>
            </a:r>
            <a:endParaRPr b="0" lang="en-US" sz="2400" spc="-1" strike="noStrike">
              <a:latin typeface="Arial"/>
            </a:endParaRPr>
          </a:p>
          <a:p>
            <a:pPr marL="228600" indent="-228600">
              <a:lnSpc>
                <a:spcPct val="90000"/>
              </a:lnSpc>
              <a:spcBef>
                <a:spcPts val="1001"/>
              </a:spcBef>
              <a:buClr>
                <a:srgbClr val="000000"/>
              </a:buClr>
              <a:buFont typeface="Arial"/>
              <a:buChar char="•"/>
            </a:pPr>
            <a:r>
              <a:rPr b="0" lang="en-US" sz="2400" spc="-1" strike="noStrike">
                <a:solidFill>
                  <a:srgbClr val="000000"/>
                </a:solidFill>
                <a:latin typeface="Calibri"/>
              </a:rPr>
              <a:t>Several Alan Turing Award laureates</a:t>
            </a:r>
            <a:endParaRPr b="0" lang="en-US" sz="2400" spc="-1" strike="noStrike">
              <a:latin typeface="Arial"/>
            </a:endParaRPr>
          </a:p>
          <a:p>
            <a:pPr marL="228600" indent="-228600">
              <a:lnSpc>
                <a:spcPct val="90000"/>
              </a:lnSpc>
              <a:spcBef>
                <a:spcPts val="1001"/>
              </a:spcBef>
              <a:buClr>
                <a:srgbClr val="000000"/>
              </a:buClr>
              <a:buFont typeface="Arial"/>
              <a:buChar char="•"/>
            </a:pPr>
            <a:r>
              <a:rPr b="0" lang="en-US" sz="2400" spc="-1" strike="noStrike">
                <a:solidFill>
                  <a:srgbClr val="000000"/>
                </a:solidFill>
                <a:latin typeface="Calibri"/>
              </a:rPr>
              <a:t>Alan Turing himself</a:t>
            </a:r>
            <a:endParaRPr b="0" lang="en-US" sz="2400" spc="-1" strike="noStrike">
              <a:latin typeface="Arial"/>
            </a:endParaRPr>
          </a:p>
          <a:p>
            <a:pPr marL="228600" indent="-228600">
              <a:lnSpc>
                <a:spcPct val="90000"/>
              </a:lnSpc>
              <a:spcBef>
                <a:spcPts val="1001"/>
              </a:spcBef>
              <a:buClr>
                <a:srgbClr val="000000"/>
              </a:buClr>
              <a:buFont typeface="Arial"/>
              <a:buChar char="•"/>
            </a:pPr>
            <a:r>
              <a:rPr b="0" lang="en-US" sz="2400" spc="-1" strike="noStrike">
                <a:solidFill>
                  <a:srgbClr val="000000"/>
                </a:solidFill>
                <a:latin typeface="Calibri"/>
              </a:rPr>
              <a:t>And several more of his contemporary peers (several not included… yet)</a:t>
            </a:r>
            <a:endParaRPr b="0" lang="en-US" sz="2400" spc="-1" strike="noStrike">
              <a:latin typeface="Arial"/>
            </a:endParaRPr>
          </a:p>
          <a:p>
            <a:pPr marL="228600" indent="-228600">
              <a:lnSpc>
                <a:spcPct val="90000"/>
              </a:lnSpc>
              <a:spcBef>
                <a:spcPts val="1001"/>
              </a:spcBef>
              <a:buClr>
                <a:srgbClr val="000000"/>
              </a:buClr>
              <a:buFont typeface="Arial"/>
              <a:buChar char="•"/>
            </a:pPr>
            <a:r>
              <a:rPr b="0" lang="en-US" sz="2400" spc="-1" strike="noStrike">
                <a:solidFill>
                  <a:srgbClr val="000000"/>
                </a:solidFill>
                <a:latin typeface="Calibri"/>
              </a:rPr>
              <a:t>The scientists who have prescribed the modern World by pen &amp; paper</a:t>
            </a:r>
            <a:endParaRPr b="0" lang="en-US" sz="2400" spc="-1" strike="noStrike">
              <a:latin typeface="Arial"/>
            </a:endParaRPr>
          </a:p>
          <a:p>
            <a:pPr marL="228600" indent="-228600">
              <a:lnSpc>
                <a:spcPct val="90000"/>
              </a:lnSpc>
              <a:spcBef>
                <a:spcPts val="1001"/>
              </a:spcBef>
              <a:buClr>
                <a:srgbClr val="000000"/>
              </a:buClr>
              <a:buFont typeface="Arial"/>
              <a:buChar char="•"/>
            </a:pPr>
            <a:r>
              <a:rPr b="0" lang="en-US" sz="2400" spc="-1" strike="noStrike">
                <a:solidFill>
                  <a:srgbClr val="000000"/>
                </a:solidFill>
                <a:latin typeface="Calibri"/>
              </a:rPr>
              <a:t>Multiple notable contributions in various other domains</a:t>
            </a:r>
            <a:endParaRPr b="0" lang="en-US" sz="2400" spc="-1" strike="noStrike">
              <a:latin typeface="Arial"/>
            </a:endParaRPr>
          </a:p>
          <a:p>
            <a:pPr marL="228600" indent="-228600">
              <a:lnSpc>
                <a:spcPct val="90000"/>
              </a:lnSpc>
              <a:spcBef>
                <a:spcPts val="1001"/>
              </a:spcBef>
              <a:buClr>
                <a:srgbClr val="000000"/>
              </a:buClr>
              <a:buFont typeface="Arial"/>
              <a:buChar char="•"/>
            </a:pPr>
            <a:r>
              <a:rPr b="0" lang="en-US" sz="2400" spc="-1" strike="noStrike">
                <a:solidFill>
                  <a:srgbClr val="000000"/>
                </a:solidFill>
                <a:latin typeface="Calibri"/>
              </a:rPr>
              <a:t>And by the way discovered …</a:t>
            </a:r>
            <a:endParaRPr b="0" lang="en-US" sz="2400" spc="-1" strike="noStrike">
              <a:latin typeface="Arial"/>
            </a:endParaRPr>
          </a:p>
          <a:p>
            <a:pPr marL="228600" indent="-228600">
              <a:lnSpc>
                <a:spcPct val="90000"/>
              </a:lnSpc>
              <a:spcBef>
                <a:spcPts val="1001"/>
              </a:spcBef>
              <a:buClr>
                <a:srgbClr val="000000"/>
              </a:buClr>
              <a:buFont typeface="Arial"/>
              <a:buChar char="•"/>
            </a:pPr>
            <a:r>
              <a:rPr b="0" lang="en-US" sz="2400" spc="-1" strike="noStrike">
                <a:solidFill>
                  <a:srgbClr val="000000"/>
                </a:solidFill>
                <a:latin typeface="Calibri"/>
              </a:rPr>
              <a:t>… </a:t>
            </a:r>
            <a:r>
              <a:rPr b="0" lang="en-US" sz="2400" spc="-1" strike="noStrike">
                <a:solidFill>
                  <a:srgbClr val="000000"/>
                </a:solidFill>
                <a:latin typeface="Calibri"/>
              </a:rPr>
              <a:t>the concept of self-organization…</a:t>
            </a:r>
            <a:endParaRPr b="0" lang="en-US" sz="2400" spc="-1" strike="noStrike">
              <a:latin typeface="Arial"/>
            </a:endParaRPr>
          </a:p>
          <a:p>
            <a:pPr marL="228600" indent="-228600">
              <a:lnSpc>
                <a:spcPct val="90000"/>
              </a:lnSpc>
              <a:spcBef>
                <a:spcPts val="1001"/>
              </a:spcBef>
              <a:buClr>
                <a:srgbClr val="000000"/>
              </a:buClr>
              <a:buFont typeface="Arial"/>
              <a:buChar char="•"/>
            </a:pPr>
            <a:r>
              <a:rPr b="0" lang="en-US" sz="2400" spc="-1" strike="noStrike">
                <a:solidFill>
                  <a:srgbClr val="000000"/>
                </a:solidFill>
                <a:latin typeface="Calibri"/>
              </a:rPr>
              <a:t>… </a:t>
            </a:r>
            <a:r>
              <a:rPr b="0" lang="en-US" sz="2400" spc="-1" strike="noStrike">
                <a:solidFill>
                  <a:srgbClr val="000000"/>
                </a:solidFill>
                <a:latin typeface="Calibri"/>
              </a:rPr>
              <a:t>a perfect illustration the emergent properties of a close-knit scientific society</a:t>
            </a:r>
            <a:endParaRPr b="0" lang="en-US" sz="2400" spc="-1" strike="noStrike">
              <a:latin typeface="Arial"/>
            </a:endParaRPr>
          </a:p>
        </p:txBody>
      </p:sp>
      <p:grpSp>
        <p:nvGrpSpPr>
          <p:cNvPr id="738" name="Group 28"/>
          <p:cNvGrpSpPr/>
          <p:nvPr/>
        </p:nvGrpSpPr>
        <p:grpSpPr>
          <a:xfrm>
            <a:off x="-65520" y="6438240"/>
            <a:ext cx="12140280" cy="418320"/>
            <a:chOff x="-65520" y="6438240"/>
            <a:chExt cx="12140280" cy="418320"/>
          </a:xfrm>
        </p:grpSpPr>
        <p:pic>
          <p:nvPicPr>
            <p:cNvPr id="739" name="Graphic 29" descr="Gold bars"/>
            <p:cNvPicPr/>
            <p:nvPr/>
          </p:nvPicPr>
          <p:blipFill>
            <a:blip r:embed="rId2"/>
            <a:stretch/>
          </p:blipFill>
          <p:spPr>
            <a:xfrm>
              <a:off x="10895760" y="6492240"/>
              <a:ext cx="358560" cy="310320"/>
            </a:xfrm>
            <a:prstGeom prst="rect">
              <a:avLst/>
            </a:prstGeom>
            <a:ln w="0">
              <a:noFill/>
            </a:ln>
          </p:spPr>
        </p:pic>
        <p:sp>
          <p:nvSpPr>
            <p:cNvPr id="740"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741" name="Graphic 31" descr="Robot"/>
            <p:cNvPicPr/>
            <p:nvPr/>
          </p:nvPicPr>
          <p:blipFill>
            <a:blip r:embed="rId3"/>
            <a:stretch/>
          </p:blipFill>
          <p:spPr>
            <a:xfrm>
              <a:off x="7903440" y="6492240"/>
              <a:ext cx="358560" cy="310320"/>
            </a:xfrm>
            <a:prstGeom prst="rect">
              <a:avLst/>
            </a:prstGeom>
            <a:ln w="0">
              <a:noFill/>
            </a:ln>
          </p:spPr>
        </p:pic>
        <p:sp>
          <p:nvSpPr>
            <p:cNvPr id="742"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743" name="Graphic 33" descr="Brain"/>
            <p:cNvPicPr/>
            <p:nvPr/>
          </p:nvPicPr>
          <p:blipFill>
            <a:blip r:embed="rId4"/>
            <a:stretch/>
          </p:blipFill>
          <p:spPr>
            <a:xfrm>
              <a:off x="10043640" y="6492240"/>
              <a:ext cx="358560" cy="310320"/>
            </a:xfrm>
            <a:prstGeom prst="rect">
              <a:avLst/>
            </a:prstGeom>
            <a:ln w="0">
              <a:noFill/>
            </a:ln>
          </p:spPr>
        </p:pic>
        <p:sp>
          <p:nvSpPr>
            <p:cNvPr id="744"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745" name="Graphic 35" descr="Network diagram"/>
            <p:cNvPicPr/>
            <p:nvPr/>
          </p:nvPicPr>
          <p:blipFill>
            <a:blip r:embed="rId5"/>
            <a:stretch/>
          </p:blipFill>
          <p:spPr>
            <a:xfrm>
              <a:off x="9350280" y="6492240"/>
              <a:ext cx="358560" cy="310320"/>
            </a:xfrm>
            <a:prstGeom prst="rect">
              <a:avLst/>
            </a:prstGeom>
            <a:ln w="0">
              <a:noFill/>
            </a:ln>
          </p:spPr>
        </p:pic>
        <p:sp>
          <p:nvSpPr>
            <p:cNvPr id="746"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747" name="Graphic 37" descr="Bubbles"/>
            <p:cNvPicPr/>
            <p:nvPr/>
          </p:nvPicPr>
          <p:blipFill>
            <a:blip r:embed="rId6"/>
            <a:stretch/>
          </p:blipFill>
          <p:spPr>
            <a:xfrm>
              <a:off x="6539040" y="6492240"/>
              <a:ext cx="358560" cy="310320"/>
            </a:xfrm>
            <a:prstGeom prst="rect">
              <a:avLst/>
            </a:prstGeom>
            <a:ln w="0">
              <a:noFill/>
            </a:ln>
          </p:spPr>
        </p:pic>
        <p:sp>
          <p:nvSpPr>
            <p:cNvPr id="748"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749" name="Graphic 39" descr="Head with gears"/>
            <p:cNvPicPr/>
            <p:nvPr/>
          </p:nvPicPr>
          <p:blipFill>
            <a:blip r:embed="rId7"/>
            <a:stretch/>
          </p:blipFill>
          <p:spPr>
            <a:xfrm>
              <a:off x="5470560" y="6492240"/>
              <a:ext cx="358560" cy="310320"/>
            </a:xfrm>
            <a:prstGeom prst="rect">
              <a:avLst/>
            </a:prstGeom>
            <a:ln w="0">
              <a:noFill/>
            </a:ln>
          </p:spPr>
        </p:pic>
        <p:sp>
          <p:nvSpPr>
            <p:cNvPr id="750"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751" name="Graphic 41" descr="Rocket"/>
            <p:cNvPicPr/>
            <p:nvPr/>
          </p:nvPicPr>
          <p:blipFill>
            <a:blip r:embed="rId8"/>
            <a:stretch/>
          </p:blipFill>
          <p:spPr>
            <a:xfrm>
              <a:off x="4465800" y="6492240"/>
              <a:ext cx="358560" cy="310320"/>
            </a:xfrm>
            <a:prstGeom prst="rect">
              <a:avLst/>
            </a:prstGeom>
            <a:ln w="0">
              <a:noFill/>
            </a:ln>
          </p:spPr>
        </p:pic>
        <p:sp>
          <p:nvSpPr>
            <p:cNvPr id="752"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753" name="Graphic 43" descr="Transfer"/>
            <p:cNvPicPr/>
            <p:nvPr/>
          </p:nvPicPr>
          <p:blipFill>
            <a:blip r:embed="rId9"/>
            <a:stretch/>
          </p:blipFill>
          <p:spPr>
            <a:xfrm>
              <a:off x="3169800" y="6492240"/>
              <a:ext cx="358560" cy="310320"/>
            </a:xfrm>
            <a:prstGeom prst="rect">
              <a:avLst/>
            </a:prstGeom>
            <a:ln w="0">
              <a:noFill/>
            </a:ln>
          </p:spPr>
        </p:pic>
        <p:sp>
          <p:nvSpPr>
            <p:cNvPr id="754"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bfbfbf"/>
                  </a:solidFill>
                  <a:latin typeface="Calibri"/>
                  <a:ea typeface="DejaVu Sans"/>
                </a:rPr>
                <a:t>feedback</a:t>
              </a:r>
              <a:endParaRPr b="0" lang="en-US" sz="1600" spc="-1" strike="noStrike">
                <a:latin typeface="Arial"/>
              </a:endParaRPr>
            </a:p>
          </p:txBody>
        </p:sp>
        <p:pic>
          <p:nvPicPr>
            <p:cNvPr id="755" name="Graphic 45" descr="Upward trend"/>
            <p:cNvPicPr/>
            <p:nvPr/>
          </p:nvPicPr>
          <p:blipFill>
            <a:blip r:embed="rId10"/>
            <a:stretch/>
          </p:blipFill>
          <p:spPr>
            <a:xfrm>
              <a:off x="2020680" y="6492240"/>
              <a:ext cx="358560" cy="310320"/>
            </a:xfrm>
            <a:prstGeom prst="rect">
              <a:avLst/>
            </a:prstGeom>
            <a:ln w="0">
              <a:noFill/>
            </a:ln>
          </p:spPr>
        </p:pic>
        <p:sp>
          <p:nvSpPr>
            <p:cNvPr id="756"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757" name="Graphic 47" descr="Maze"/>
            <p:cNvPicPr/>
            <p:nvPr/>
          </p:nvPicPr>
          <p:blipFill>
            <a:blip r:embed="rId11"/>
            <a:stretch/>
          </p:blipFill>
          <p:spPr>
            <a:xfrm>
              <a:off x="731520" y="6492240"/>
              <a:ext cx="358560" cy="310320"/>
            </a:xfrm>
            <a:prstGeom prst="rect">
              <a:avLst/>
            </a:prstGeom>
            <a:ln w="0">
              <a:noFill/>
            </a:ln>
          </p:spPr>
        </p:pic>
        <p:sp>
          <p:nvSpPr>
            <p:cNvPr id="758"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759" name="Graphic 18"/>
            <p:cNvGrpSpPr/>
            <p:nvPr/>
          </p:nvGrpSpPr>
          <p:grpSpPr>
            <a:xfrm>
              <a:off x="11748240" y="6540840"/>
              <a:ext cx="326520" cy="213120"/>
              <a:chOff x="11748240" y="6540840"/>
              <a:chExt cx="326520" cy="213120"/>
            </a:xfrm>
          </p:grpSpPr>
          <p:sp>
            <p:nvSpPr>
              <p:cNvPr id="760" name="Freeform: Shape 51"/>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761" name="Freeform: Shape 52"/>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762"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timing>
    <p:tnLst>
      <p:par>
        <p:cTn id="200" dur="indefinite" restart="never" nodeType="tmRoot">
          <p:childTnLst>
            <p:seq>
              <p:cTn id="201" dur="indefinite" nodeType="mainSeq">
                <p:childTnLst>
                  <p:par>
                    <p:cTn id="202" fill="hold">
                      <p:stCondLst>
                        <p:cond delay="indefinite"/>
                      </p:stCondLst>
                      <p:childTnLst>
                        <p:par>
                          <p:cTn id="203" fill="hold">
                            <p:stCondLst>
                              <p:cond delay="0"/>
                            </p:stCondLst>
                            <p:childTnLst>
                              <p:par>
                                <p:cTn id="204" nodeType="clickEffect" fill="hold" presetClass="entr" presetID="1">
                                  <p:stCondLst>
                                    <p:cond delay="0"/>
                                  </p:stCondLst>
                                  <p:childTnLst>
                                    <p:set>
                                      <p:cBhvr>
                                        <p:cTn id="205" dur="1" fill="hold">
                                          <p:stCondLst>
                                            <p:cond delay="0"/>
                                          </p:stCondLst>
                                        </p:cTn>
                                        <p:tgtEl>
                                          <p:spTgt spid="737">
                                            <p:txEl>
                                              <p:pRg st="0" end="0"/>
                                            </p:txEl>
                                          </p:spTgt>
                                        </p:tgtEl>
                                        <p:attrNameLst>
                                          <p:attrName>style.visibility</p:attrName>
                                        </p:attrNameLst>
                                      </p:cBhvr>
                                      <p:to>
                                        <p:strVal val="visible"/>
                                      </p:to>
                                    </p:set>
                                  </p:childTnLst>
                                </p:cTn>
                              </p:par>
                            </p:childTnLst>
                          </p:cTn>
                        </p:par>
                      </p:childTnLst>
                    </p:cTn>
                  </p:par>
                  <p:par>
                    <p:cTn id="206" fill="hold">
                      <p:stCondLst>
                        <p:cond delay="indefinite"/>
                      </p:stCondLst>
                      <p:childTnLst>
                        <p:par>
                          <p:cTn id="207" fill="hold">
                            <p:stCondLst>
                              <p:cond delay="0"/>
                            </p:stCondLst>
                            <p:childTnLst>
                              <p:par>
                                <p:cTn id="208" nodeType="clickEffect" fill="hold" presetClass="entr" presetID="1">
                                  <p:stCondLst>
                                    <p:cond delay="0"/>
                                  </p:stCondLst>
                                  <p:childTnLst>
                                    <p:set>
                                      <p:cBhvr>
                                        <p:cTn id="209" dur="1" fill="hold">
                                          <p:stCondLst>
                                            <p:cond delay="0"/>
                                          </p:stCondLst>
                                        </p:cTn>
                                        <p:tgtEl>
                                          <p:spTgt spid="737">
                                            <p:txEl>
                                              <p:pRg st="1" end="1"/>
                                            </p:txEl>
                                          </p:spTgt>
                                        </p:tgtEl>
                                        <p:attrNameLst>
                                          <p:attrName>style.visibility</p:attrName>
                                        </p:attrNameLst>
                                      </p:cBhvr>
                                      <p:to>
                                        <p:strVal val="visible"/>
                                      </p:to>
                                    </p:set>
                                  </p:childTnLst>
                                </p:cTn>
                              </p:par>
                            </p:childTnLst>
                          </p:cTn>
                        </p:par>
                      </p:childTnLst>
                    </p:cTn>
                  </p:par>
                  <p:par>
                    <p:cTn id="210" fill="hold">
                      <p:stCondLst>
                        <p:cond delay="indefinite"/>
                      </p:stCondLst>
                      <p:childTnLst>
                        <p:par>
                          <p:cTn id="211" fill="hold">
                            <p:stCondLst>
                              <p:cond delay="0"/>
                            </p:stCondLst>
                            <p:childTnLst>
                              <p:par>
                                <p:cTn id="212" nodeType="clickEffect" fill="hold" presetClass="entr" presetID="1">
                                  <p:stCondLst>
                                    <p:cond delay="0"/>
                                  </p:stCondLst>
                                  <p:childTnLst>
                                    <p:set>
                                      <p:cBhvr>
                                        <p:cTn id="213" dur="1" fill="hold">
                                          <p:stCondLst>
                                            <p:cond delay="0"/>
                                          </p:stCondLst>
                                        </p:cTn>
                                        <p:tgtEl>
                                          <p:spTgt spid="737">
                                            <p:txEl>
                                              <p:pRg st="2" end="2"/>
                                            </p:txEl>
                                          </p:spTgt>
                                        </p:tgtEl>
                                        <p:attrNameLst>
                                          <p:attrName>style.visibility</p:attrName>
                                        </p:attrNameLst>
                                      </p:cBhvr>
                                      <p:to>
                                        <p:strVal val="visible"/>
                                      </p:to>
                                    </p:set>
                                  </p:childTnLst>
                                </p:cTn>
                              </p:par>
                            </p:childTnLst>
                          </p:cTn>
                        </p:par>
                      </p:childTnLst>
                    </p:cTn>
                  </p:par>
                  <p:par>
                    <p:cTn id="214" fill="hold">
                      <p:stCondLst>
                        <p:cond delay="indefinite"/>
                      </p:stCondLst>
                      <p:childTnLst>
                        <p:par>
                          <p:cTn id="215" fill="hold">
                            <p:stCondLst>
                              <p:cond delay="0"/>
                            </p:stCondLst>
                            <p:childTnLst>
                              <p:par>
                                <p:cTn id="216" nodeType="clickEffect" fill="hold" presetClass="entr" presetID="1">
                                  <p:stCondLst>
                                    <p:cond delay="0"/>
                                  </p:stCondLst>
                                  <p:childTnLst>
                                    <p:set>
                                      <p:cBhvr>
                                        <p:cTn id="217" dur="1" fill="hold">
                                          <p:stCondLst>
                                            <p:cond delay="0"/>
                                          </p:stCondLst>
                                        </p:cTn>
                                        <p:tgtEl>
                                          <p:spTgt spid="737">
                                            <p:txEl>
                                              <p:pRg st="3" end="3"/>
                                            </p:txEl>
                                          </p:spTgt>
                                        </p:tgtEl>
                                        <p:attrNameLst>
                                          <p:attrName>style.visibility</p:attrName>
                                        </p:attrNameLst>
                                      </p:cBhvr>
                                      <p:to>
                                        <p:strVal val="visible"/>
                                      </p:to>
                                    </p:set>
                                  </p:childTnLst>
                                </p:cTn>
                              </p:par>
                            </p:childTnLst>
                          </p:cTn>
                        </p:par>
                      </p:childTnLst>
                    </p:cTn>
                  </p:par>
                  <p:par>
                    <p:cTn id="218" fill="hold">
                      <p:stCondLst>
                        <p:cond delay="indefinite"/>
                      </p:stCondLst>
                      <p:childTnLst>
                        <p:par>
                          <p:cTn id="219" fill="hold">
                            <p:stCondLst>
                              <p:cond delay="0"/>
                            </p:stCondLst>
                            <p:childTnLst>
                              <p:par>
                                <p:cTn id="220" nodeType="clickEffect" fill="hold" presetClass="entr" presetID="1">
                                  <p:stCondLst>
                                    <p:cond delay="0"/>
                                  </p:stCondLst>
                                  <p:childTnLst>
                                    <p:set>
                                      <p:cBhvr>
                                        <p:cTn id="221" dur="1" fill="hold">
                                          <p:stCondLst>
                                            <p:cond delay="0"/>
                                          </p:stCondLst>
                                        </p:cTn>
                                        <p:tgtEl>
                                          <p:spTgt spid="737">
                                            <p:txEl>
                                              <p:pRg st="4" end="4"/>
                                            </p:txEl>
                                          </p:spTgt>
                                        </p:tgtEl>
                                        <p:attrNameLst>
                                          <p:attrName>style.visibility</p:attrName>
                                        </p:attrNameLst>
                                      </p:cBhvr>
                                      <p:to>
                                        <p:strVal val="visible"/>
                                      </p:to>
                                    </p:set>
                                  </p:childTnLst>
                                </p:cTn>
                              </p:par>
                            </p:childTnLst>
                          </p:cTn>
                        </p:par>
                      </p:childTnLst>
                    </p:cTn>
                  </p:par>
                  <p:par>
                    <p:cTn id="222" fill="hold">
                      <p:stCondLst>
                        <p:cond delay="indefinite"/>
                      </p:stCondLst>
                      <p:childTnLst>
                        <p:par>
                          <p:cTn id="223" fill="hold">
                            <p:stCondLst>
                              <p:cond delay="0"/>
                            </p:stCondLst>
                            <p:childTnLst>
                              <p:par>
                                <p:cTn id="224" nodeType="clickEffect" fill="hold" presetClass="entr" presetID="1">
                                  <p:stCondLst>
                                    <p:cond delay="0"/>
                                  </p:stCondLst>
                                  <p:childTnLst>
                                    <p:set>
                                      <p:cBhvr>
                                        <p:cTn id="225" dur="1" fill="hold">
                                          <p:stCondLst>
                                            <p:cond delay="0"/>
                                          </p:stCondLst>
                                        </p:cTn>
                                        <p:tgtEl>
                                          <p:spTgt spid="737">
                                            <p:txEl>
                                              <p:pRg st="5" end="5"/>
                                            </p:txEl>
                                          </p:spTgt>
                                        </p:tgtEl>
                                        <p:attrNameLst>
                                          <p:attrName>style.visibility</p:attrName>
                                        </p:attrNameLst>
                                      </p:cBhvr>
                                      <p:to>
                                        <p:strVal val="visible"/>
                                      </p:to>
                                    </p:set>
                                  </p:childTnLst>
                                </p:cTn>
                              </p:par>
                            </p:childTnLst>
                          </p:cTn>
                        </p:par>
                      </p:childTnLst>
                    </p:cTn>
                  </p:par>
                  <p:par>
                    <p:cTn id="226" fill="hold">
                      <p:stCondLst>
                        <p:cond delay="indefinite"/>
                      </p:stCondLst>
                      <p:childTnLst>
                        <p:par>
                          <p:cTn id="227" fill="hold">
                            <p:stCondLst>
                              <p:cond delay="0"/>
                            </p:stCondLst>
                            <p:childTnLst>
                              <p:par>
                                <p:cTn id="228" nodeType="clickEffect" fill="hold" presetClass="entr" presetID="1">
                                  <p:stCondLst>
                                    <p:cond delay="0"/>
                                  </p:stCondLst>
                                  <p:childTnLst>
                                    <p:set>
                                      <p:cBhvr>
                                        <p:cTn id="229" dur="1" fill="hold">
                                          <p:stCondLst>
                                            <p:cond delay="0"/>
                                          </p:stCondLst>
                                        </p:cTn>
                                        <p:tgtEl>
                                          <p:spTgt spid="737">
                                            <p:txEl>
                                              <p:pRg st="6" end="6"/>
                                            </p:txEl>
                                          </p:spTgt>
                                        </p:tgtEl>
                                        <p:attrNameLst>
                                          <p:attrName>style.visibility</p:attrName>
                                        </p:attrNameLst>
                                      </p:cBhvr>
                                      <p:to>
                                        <p:strVal val="visible"/>
                                      </p:to>
                                    </p:set>
                                  </p:childTnLst>
                                </p:cTn>
                              </p:par>
                            </p:childTnLst>
                          </p:cTn>
                        </p:par>
                      </p:childTnLst>
                    </p:cTn>
                  </p:par>
                  <p:par>
                    <p:cTn id="230" fill="hold">
                      <p:stCondLst>
                        <p:cond delay="indefinite"/>
                      </p:stCondLst>
                      <p:childTnLst>
                        <p:par>
                          <p:cTn id="231" fill="hold">
                            <p:stCondLst>
                              <p:cond delay="0"/>
                            </p:stCondLst>
                            <p:childTnLst>
                              <p:par>
                                <p:cTn id="232" nodeType="clickEffect" fill="hold" presetClass="entr" presetID="1">
                                  <p:stCondLst>
                                    <p:cond delay="0"/>
                                  </p:stCondLst>
                                  <p:childTnLst>
                                    <p:set>
                                      <p:cBhvr>
                                        <p:cTn id="233" dur="1" fill="hold">
                                          <p:stCondLst>
                                            <p:cond delay="0"/>
                                          </p:stCondLst>
                                        </p:cTn>
                                        <p:tgtEl>
                                          <p:spTgt spid="737">
                                            <p:txEl>
                                              <p:pRg st="7" end="7"/>
                                            </p:txEl>
                                          </p:spTgt>
                                        </p:tgtEl>
                                        <p:attrNameLst>
                                          <p:attrName>style.visibility</p:attrName>
                                        </p:attrNameLst>
                                      </p:cBhvr>
                                      <p:to>
                                        <p:strVal val="visible"/>
                                      </p:to>
                                    </p:set>
                                  </p:childTnLst>
                                </p:cTn>
                              </p:par>
                            </p:childTnLst>
                          </p:cTn>
                        </p:par>
                      </p:childTnLst>
                    </p:cTn>
                  </p:par>
                  <p:par>
                    <p:cTn id="234" fill="hold">
                      <p:stCondLst>
                        <p:cond delay="indefinite"/>
                      </p:stCondLst>
                      <p:childTnLst>
                        <p:par>
                          <p:cTn id="235" fill="hold">
                            <p:stCondLst>
                              <p:cond delay="0"/>
                            </p:stCondLst>
                            <p:childTnLst>
                              <p:par>
                                <p:cTn id="236" nodeType="clickEffect" fill="hold" presetClass="entr" presetID="1">
                                  <p:stCondLst>
                                    <p:cond delay="0"/>
                                  </p:stCondLst>
                                  <p:childTnLst>
                                    <p:set>
                                      <p:cBhvr>
                                        <p:cTn id="237" dur="1" fill="hold">
                                          <p:stCondLst>
                                            <p:cond delay="0"/>
                                          </p:stCondLst>
                                        </p:cTn>
                                        <p:tgtEl>
                                          <p:spTgt spid="737">
                                            <p:txEl>
                                              <p:pRg st="8" end="8"/>
                                            </p:txEl>
                                          </p:spTgt>
                                        </p:tgtEl>
                                        <p:attrNameLst>
                                          <p:attrName>style.visibility</p:attrName>
                                        </p:attrNameLst>
                                      </p:cBhvr>
                                      <p:to>
                                        <p:strVal val="visible"/>
                                      </p:to>
                                    </p:set>
                                  </p:childTnLst>
                                </p:cTn>
                              </p:par>
                            </p:childTnLst>
                          </p:cTn>
                        </p:par>
                      </p:childTnLst>
                    </p:cTn>
                  </p:par>
                  <p:par>
                    <p:cTn id="238" fill="hold">
                      <p:stCondLst>
                        <p:cond delay="indefinite"/>
                      </p:stCondLst>
                      <p:childTnLst>
                        <p:par>
                          <p:cTn id="239" fill="hold">
                            <p:stCondLst>
                              <p:cond delay="0"/>
                            </p:stCondLst>
                            <p:childTnLst>
                              <p:par>
                                <p:cTn id="240" nodeType="clickEffect" fill="hold" presetClass="entr" presetID="1">
                                  <p:stCondLst>
                                    <p:cond delay="0"/>
                                  </p:stCondLst>
                                  <p:childTnLst>
                                    <p:set>
                                      <p:cBhvr>
                                        <p:cTn id="241" dur="1" fill="hold">
                                          <p:stCondLst>
                                            <p:cond delay="0"/>
                                          </p:stCondLst>
                                        </p:cTn>
                                        <p:tgtEl>
                                          <p:spTgt spid="737">
                                            <p:txEl>
                                              <p:pRg st="9" end="9"/>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299"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gn="ctr">
              <a:buNone/>
            </a:pPr>
            <a:endParaRPr b="0" lang="en-US" sz="4400" spc="-1" strike="noStrike">
              <a:latin typeface="Arial"/>
            </a:endParaRPr>
          </a:p>
        </p:txBody>
      </p:sp>
      <p:sp>
        <p:nvSpPr>
          <p:cNvPr id="300" name="PlaceHolder 2"/>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301" name="Picture 2" descr=""/>
          <p:cNvPicPr/>
          <p:nvPr/>
        </p:nvPicPr>
        <p:blipFill>
          <a:blip r:embed="rId1"/>
          <a:stretch/>
        </p:blipFill>
        <p:spPr>
          <a:xfrm>
            <a:off x="1052640" y="0"/>
            <a:ext cx="10083960" cy="6856560"/>
          </a:xfrm>
          <a:prstGeom prst="rect">
            <a:avLst/>
          </a:prstGeom>
          <a:ln w="0">
            <a:noFill/>
          </a:ln>
        </p:spPr>
      </p:pic>
      <p:sp>
        <p:nvSpPr>
          <p:cNvPr id="302" name="Arrow: Left 5"/>
          <p:cNvSpPr/>
          <p:nvPr/>
        </p:nvSpPr>
        <p:spPr>
          <a:xfrm flipH="1">
            <a:off x="2228040" y="1709640"/>
            <a:ext cx="7950600" cy="320400"/>
          </a:xfrm>
          <a:prstGeom prst="leftArrow">
            <a:avLst>
              <a:gd name="adj1" fmla="val 50000"/>
              <a:gd name="adj2" fmla="val 50000"/>
            </a:avLst>
          </a:prstGeom>
          <a:solidFill>
            <a:srgbClr val="ed7d31"/>
          </a:solidFill>
          <a:ln w="12600">
            <a:solidFill>
              <a:srgbClr val="af5c24"/>
            </a:solidFill>
            <a:miter/>
          </a:ln>
        </p:spPr>
        <p:style>
          <a:lnRef idx="0"/>
          <a:fillRef idx="0"/>
          <a:effectRef idx="0"/>
          <a:fontRef idx="minor"/>
        </p:style>
      </p:sp>
      <p:sp>
        <p:nvSpPr>
          <p:cNvPr id="303" name="Straight Connector 7"/>
          <p:cNvSpPr/>
          <p:nvPr/>
        </p:nvSpPr>
        <p:spPr>
          <a:xfrm>
            <a:off x="1643760" y="1144440"/>
            <a:ext cx="9153000" cy="5211000"/>
          </a:xfrm>
          <a:custGeom>
            <a:avLst/>
            <a:gdLst/>
            <a:ahLst/>
            <a:rect l="l" t="t" r="r" b="b"/>
            <a:pathLst>
              <a:path fill="none" w="25428" h="14478">
                <a:moveTo>
                  <a:pt x="0" y="0"/>
                </a:moveTo>
                <a:lnTo>
                  <a:pt x="25428" y="14478"/>
                </a:lnTo>
              </a:path>
            </a:pathLst>
          </a:custGeom>
          <a:noFill/>
          <a:ln w="6480">
            <a:solidFill>
              <a:srgbClr val="ff0000"/>
            </a:solidFill>
            <a:miter/>
          </a:ln>
        </p:spPr>
        <p:style>
          <a:lnRef idx="0"/>
          <a:fillRef idx="0"/>
          <a:effectRef idx="0"/>
          <a:fontRef idx="minor"/>
        </p:style>
      </p:sp>
    </p:spTree>
  </p:cSld>
  <mc:AlternateContent>
    <mc:Choice Requires="p14">
      <p:transition spd="slow" p14:dur="2000"/>
    </mc:Choice>
    <mc:Fallback>
      <p:transition spd="slow"/>
    </mc:Fallback>
  </mc:AlternateContent>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nodeType="clickEffect" fill="hold" presetClass="entr" presetID="1">
                                  <p:stCondLst>
                                    <p:cond delay="0"/>
                                  </p:stCondLst>
                                  <p:childTnLst>
                                    <p:set>
                                      <p:cBhvr>
                                        <p:cTn id="6"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63" name="PlaceHolder 1"/>
          <p:cNvSpPr>
            <a:spLocks noGrp="1"/>
          </p:cNvSpPr>
          <p:nvPr>
            <p:ph type="title"/>
          </p:nvPr>
        </p:nvSpPr>
        <p:spPr>
          <a:xfrm>
            <a:off x="655200" y="365040"/>
            <a:ext cx="5118840" cy="1691280"/>
          </a:xfrm>
          <a:prstGeom prst="rect">
            <a:avLst/>
          </a:prstGeom>
          <a:noFill/>
          <a:ln w="0">
            <a:noFill/>
          </a:ln>
        </p:spPr>
        <p:txBody>
          <a:bodyPr lIns="90000" rIns="90000" tIns="45000" bIns="45000" anchor="ctr">
            <a:normAutofit/>
          </a:bodyPr>
          <a:p>
            <a:pPr>
              <a:lnSpc>
                <a:spcPct val="90000"/>
              </a:lnSpc>
              <a:buNone/>
            </a:pPr>
            <a:r>
              <a:rPr b="0" lang="en-US" sz="4400" spc="-1" strike="noStrike">
                <a:solidFill>
                  <a:srgbClr val="000000"/>
                </a:solidFill>
                <a:latin typeface="Calibri Light"/>
              </a:rPr>
              <a:t>Claude Shannon</a:t>
            </a:r>
            <a:br>
              <a:rPr sz="4400"/>
            </a:br>
            <a:r>
              <a:rPr b="1" i="1" lang="en-US" sz="4400" spc="-1" strike="noStrike">
                <a:solidFill>
                  <a:srgbClr val="000000"/>
                </a:solidFill>
                <a:latin typeface="Calibri Light"/>
              </a:rPr>
              <a:t>Logical circuits</a:t>
            </a:r>
            <a:endParaRPr b="0" lang="en-US" sz="4400" spc="-1" strike="noStrike">
              <a:latin typeface="Arial"/>
            </a:endParaRPr>
          </a:p>
        </p:txBody>
      </p:sp>
      <p:sp>
        <p:nvSpPr>
          <p:cNvPr id="764" name="Content Placeholder 4"/>
          <p:cNvSpPr/>
          <p:nvPr/>
        </p:nvSpPr>
        <p:spPr>
          <a:xfrm>
            <a:off x="5372640" y="0"/>
            <a:ext cx="6818040" cy="68335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sp>
        <p:nvSpPr>
          <p:cNvPr id="765" name="TextBox 2"/>
          <p:cNvSpPr/>
          <p:nvPr/>
        </p:nvSpPr>
        <p:spPr>
          <a:xfrm>
            <a:off x="642960" y="2316600"/>
            <a:ext cx="4974120" cy="173556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a:t>
            </a:r>
            <a:r>
              <a:rPr b="0" lang="en-US" sz="1800" spc="-1" strike="noStrike">
                <a:solidFill>
                  <a:srgbClr val="000000"/>
                </a:solidFill>
                <a:latin typeface="Calibri"/>
                <a:ea typeface="DejaVu Sans"/>
              </a:rPr>
              <a:t>A symbolic analysis of relay and switching circuits” (Master thesis 1937, paper 1938,  MIT)</a:t>
            </a:r>
            <a:endParaRPr b="0" lang="en-US" sz="1800" spc="-1" strike="noStrike">
              <a:latin typeface="Arial"/>
            </a:endParaRPr>
          </a:p>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these circuits could solve all problems that Boolean algebra could solve</a:t>
            </a:r>
            <a:endParaRPr b="0" lang="en-US" sz="1800" spc="-1" strike="noStrike">
              <a:latin typeface="Arial"/>
            </a:endParaRPr>
          </a:p>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a:t>
            </a:r>
            <a:r>
              <a:rPr b="0" lang="en-US" sz="1800" spc="-1" strike="noStrike">
                <a:solidFill>
                  <a:srgbClr val="000000"/>
                </a:solidFill>
                <a:latin typeface="Calibri"/>
                <a:ea typeface="DejaVu Sans"/>
              </a:rPr>
              <a:t>Theseus” (1950)</a:t>
            </a:r>
            <a:endParaRPr b="0" lang="en-US" sz="1800" spc="-1" strike="noStrike">
              <a:latin typeface="Arial"/>
            </a:endParaRPr>
          </a:p>
        </p:txBody>
      </p:sp>
      <p:grpSp>
        <p:nvGrpSpPr>
          <p:cNvPr id="766" name="Group 7"/>
          <p:cNvGrpSpPr/>
          <p:nvPr/>
        </p:nvGrpSpPr>
        <p:grpSpPr>
          <a:xfrm>
            <a:off x="-65520" y="6438240"/>
            <a:ext cx="12140280" cy="418320"/>
            <a:chOff x="-65520" y="6438240"/>
            <a:chExt cx="12140280" cy="418320"/>
          </a:xfrm>
        </p:grpSpPr>
        <p:pic>
          <p:nvPicPr>
            <p:cNvPr id="767" name="Graphic 8" descr="Gold bars"/>
            <p:cNvPicPr/>
            <p:nvPr/>
          </p:nvPicPr>
          <p:blipFill>
            <a:blip r:embed="rId2"/>
            <a:stretch/>
          </p:blipFill>
          <p:spPr>
            <a:xfrm>
              <a:off x="10895760" y="6492240"/>
              <a:ext cx="358560" cy="310320"/>
            </a:xfrm>
            <a:prstGeom prst="rect">
              <a:avLst/>
            </a:prstGeom>
            <a:ln w="0">
              <a:noFill/>
            </a:ln>
          </p:spPr>
        </p:pic>
        <p:sp>
          <p:nvSpPr>
            <p:cNvPr id="768"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769" name="Graphic 10" descr="Robot"/>
            <p:cNvPicPr/>
            <p:nvPr/>
          </p:nvPicPr>
          <p:blipFill>
            <a:blip r:embed="rId3"/>
            <a:stretch/>
          </p:blipFill>
          <p:spPr>
            <a:xfrm>
              <a:off x="7903440" y="6492240"/>
              <a:ext cx="358560" cy="310320"/>
            </a:xfrm>
            <a:prstGeom prst="rect">
              <a:avLst/>
            </a:prstGeom>
            <a:ln w="0">
              <a:noFill/>
            </a:ln>
          </p:spPr>
        </p:pic>
        <p:sp>
          <p:nvSpPr>
            <p:cNvPr id="770"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771" name="Graphic 13" descr="Brain"/>
            <p:cNvPicPr/>
            <p:nvPr/>
          </p:nvPicPr>
          <p:blipFill>
            <a:blip r:embed="rId4"/>
            <a:stretch/>
          </p:blipFill>
          <p:spPr>
            <a:xfrm>
              <a:off x="10043640" y="6492240"/>
              <a:ext cx="358560" cy="310320"/>
            </a:xfrm>
            <a:prstGeom prst="rect">
              <a:avLst/>
            </a:prstGeom>
            <a:ln w="0">
              <a:noFill/>
            </a:ln>
          </p:spPr>
        </p:pic>
        <p:sp>
          <p:nvSpPr>
            <p:cNvPr id="772"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773" name="Graphic 15" descr="Network diagram"/>
            <p:cNvPicPr/>
            <p:nvPr/>
          </p:nvPicPr>
          <p:blipFill>
            <a:blip r:embed="rId5"/>
            <a:stretch/>
          </p:blipFill>
          <p:spPr>
            <a:xfrm>
              <a:off x="9350280" y="6492240"/>
              <a:ext cx="358560" cy="310320"/>
            </a:xfrm>
            <a:prstGeom prst="rect">
              <a:avLst/>
            </a:prstGeom>
            <a:ln w="0">
              <a:noFill/>
            </a:ln>
          </p:spPr>
        </p:pic>
        <p:sp>
          <p:nvSpPr>
            <p:cNvPr id="774"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775" name="Graphic 17" descr="Bubbles"/>
            <p:cNvPicPr/>
            <p:nvPr/>
          </p:nvPicPr>
          <p:blipFill>
            <a:blip r:embed="rId6"/>
            <a:stretch/>
          </p:blipFill>
          <p:spPr>
            <a:xfrm>
              <a:off x="6539040" y="6492240"/>
              <a:ext cx="358560" cy="310320"/>
            </a:xfrm>
            <a:prstGeom prst="rect">
              <a:avLst/>
            </a:prstGeom>
            <a:ln w="0">
              <a:noFill/>
            </a:ln>
          </p:spPr>
        </p:pic>
        <p:sp>
          <p:nvSpPr>
            <p:cNvPr id="776"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777" name="Graphic 19" descr="Head with gears"/>
            <p:cNvPicPr/>
            <p:nvPr/>
          </p:nvPicPr>
          <p:blipFill>
            <a:blip r:embed="rId7"/>
            <a:stretch/>
          </p:blipFill>
          <p:spPr>
            <a:xfrm>
              <a:off x="5470560" y="6492240"/>
              <a:ext cx="358560" cy="310320"/>
            </a:xfrm>
            <a:prstGeom prst="rect">
              <a:avLst/>
            </a:prstGeom>
            <a:ln w="0">
              <a:noFill/>
            </a:ln>
          </p:spPr>
        </p:pic>
        <p:sp>
          <p:nvSpPr>
            <p:cNvPr id="778"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779" name="Graphic 21" descr="Rocket"/>
            <p:cNvPicPr/>
            <p:nvPr/>
          </p:nvPicPr>
          <p:blipFill>
            <a:blip r:embed="rId8"/>
            <a:stretch/>
          </p:blipFill>
          <p:spPr>
            <a:xfrm>
              <a:off x="4465800" y="6492240"/>
              <a:ext cx="358560" cy="310320"/>
            </a:xfrm>
            <a:prstGeom prst="rect">
              <a:avLst/>
            </a:prstGeom>
            <a:ln w="0">
              <a:noFill/>
            </a:ln>
          </p:spPr>
        </p:pic>
        <p:sp>
          <p:nvSpPr>
            <p:cNvPr id="780"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781" name="Graphic 23" descr="Transfer"/>
            <p:cNvPicPr/>
            <p:nvPr/>
          </p:nvPicPr>
          <p:blipFill>
            <a:blip r:embed="rId9"/>
            <a:stretch/>
          </p:blipFill>
          <p:spPr>
            <a:xfrm>
              <a:off x="3169800" y="6492240"/>
              <a:ext cx="358560" cy="310320"/>
            </a:xfrm>
            <a:prstGeom prst="rect">
              <a:avLst/>
            </a:prstGeom>
            <a:ln w="0">
              <a:noFill/>
            </a:ln>
          </p:spPr>
        </p:pic>
        <p:sp>
          <p:nvSpPr>
            <p:cNvPr id="782"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783" name="Graphic 25" descr="Upward trend"/>
            <p:cNvPicPr/>
            <p:nvPr/>
          </p:nvPicPr>
          <p:blipFill>
            <a:blip r:embed="rId10"/>
            <a:stretch/>
          </p:blipFill>
          <p:spPr>
            <a:xfrm>
              <a:off x="2020680" y="6492240"/>
              <a:ext cx="358560" cy="310320"/>
            </a:xfrm>
            <a:prstGeom prst="rect">
              <a:avLst/>
            </a:prstGeom>
            <a:ln w="0">
              <a:noFill/>
            </a:ln>
          </p:spPr>
        </p:pic>
        <p:sp>
          <p:nvSpPr>
            <p:cNvPr id="784"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785" name="Graphic 27" descr="Maze"/>
            <p:cNvPicPr/>
            <p:nvPr/>
          </p:nvPicPr>
          <p:blipFill>
            <a:blip r:embed="rId11"/>
            <a:stretch/>
          </p:blipFill>
          <p:spPr>
            <a:xfrm>
              <a:off x="731520" y="6492240"/>
              <a:ext cx="358560" cy="310320"/>
            </a:xfrm>
            <a:prstGeom prst="rect">
              <a:avLst/>
            </a:prstGeom>
            <a:ln w="0">
              <a:noFill/>
            </a:ln>
          </p:spPr>
        </p:pic>
        <p:sp>
          <p:nvSpPr>
            <p:cNvPr id="786"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787" name="Graphic 18"/>
            <p:cNvGrpSpPr/>
            <p:nvPr/>
          </p:nvGrpSpPr>
          <p:grpSpPr>
            <a:xfrm>
              <a:off x="11748240" y="6540840"/>
              <a:ext cx="326520" cy="213120"/>
              <a:chOff x="11748240" y="6540840"/>
              <a:chExt cx="326520" cy="213120"/>
            </a:xfrm>
          </p:grpSpPr>
          <p:sp>
            <p:nvSpPr>
              <p:cNvPr id="788" name="Freeform: Shape 31"/>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789" name="Freeform: Shape 32"/>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790"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791" name="Picture 33" descr=""/>
          <p:cNvPicPr/>
          <p:nvPr/>
        </p:nvPicPr>
        <p:blipFill>
          <a:blip r:embed="rId12"/>
          <a:stretch/>
        </p:blipFill>
        <p:spPr>
          <a:xfrm>
            <a:off x="307800" y="3732840"/>
            <a:ext cx="5644440" cy="2650320"/>
          </a:xfrm>
          <a:prstGeom prst="rect">
            <a:avLst/>
          </a:prstGeom>
          <a:ln w="0">
            <a:noFill/>
          </a:ln>
        </p:spPr>
      </p:pic>
      <p:pic>
        <p:nvPicPr>
          <p:cNvPr id="792" name="Picture 35" descr="A group of people sitting at a table&#10;&#10;Description automatically generated"/>
          <p:cNvPicPr/>
          <p:nvPr/>
        </p:nvPicPr>
        <p:blipFill>
          <a:blip r:embed="rId13"/>
          <a:stretch/>
        </p:blipFill>
        <p:spPr>
          <a:xfrm>
            <a:off x="2866320" y="3650040"/>
            <a:ext cx="2962800" cy="2679840"/>
          </a:xfrm>
          <a:prstGeom prst="rect">
            <a:avLst/>
          </a:prstGeom>
          <a:ln w="0">
            <a:noFill/>
          </a:ln>
        </p:spPr>
      </p:pic>
    </p:spTree>
  </p:cSld>
  <mc:AlternateContent>
    <mc:Choice Requires="p14">
      <p:transition spd="slow" p14:dur="2000"/>
    </mc:Choice>
    <mc:Fallback>
      <p:transition spd="slow"/>
    </mc:Fallback>
  </mc:AlternateContent>
  <p:timing>
    <p:tnLst>
      <p:par>
        <p:cTn id="242" dur="indefinite" restart="never" nodeType="tmRoot">
          <p:childTnLst>
            <p:seq>
              <p:cTn id="243" dur="indefinite" nodeType="mainSeq">
                <p:childTnLst>
                  <p:par>
                    <p:cTn id="244" fill="hold">
                      <p:stCondLst>
                        <p:cond delay="indefinite"/>
                      </p:stCondLst>
                      <p:childTnLst>
                        <p:par>
                          <p:cTn id="245" fill="hold">
                            <p:stCondLst>
                              <p:cond delay="0"/>
                            </p:stCondLst>
                            <p:childTnLst>
                              <p:par>
                                <p:cTn id="246" nodeType="clickEffect" fill="hold" presetClass="entr" presetID="1">
                                  <p:stCondLst>
                                    <p:cond delay="0"/>
                                  </p:stCondLst>
                                  <p:childTnLst>
                                    <p:set>
                                      <p:cBhvr>
                                        <p:cTn id="247" dur="1" fill="hold">
                                          <p:stCondLst>
                                            <p:cond delay="0"/>
                                          </p:stCondLst>
                                        </p:cTn>
                                        <p:tgtEl>
                                          <p:spTgt spid="792"/>
                                        </p:tgtEl>
                                        <p:attrNameLst>
                                          <p:attrName>style.visibility</p:attrName>
                                        </p:attrNameLst>
                                      </p:cBhvr>
                                      <p:to>
                                        <p:strVal val="visible"/>
                                      </p:to>
                                    </p:set>
                                  </p:childTnLst>
                                </p:cTn>
                              </p:par>
                              <p:par>
                                <p:cTn id="248" nodeType="withEffect" fill="hold" presetClass="entr" presetID="1">
                                  <p:stCondLst>
                                    <p:cond delay="0"/>
                                  </p:stCondLst>
                                  <p:childTnLst>
                                    <p:set>
                                      <p:cBhvr>
                                        <p:cTn id="249" dur="1" fill="hold">
                                          <p:stCondLst>
                                            <p:cond delay="0"/>
                                          </p:stCondLst>
                                        </p:cTn>
                                        <p:tgtEl>
                                          <p:spTgt spid="765">
                                            <p:txEl>
                                              <p:pRg st="2" end="2"/>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793" name="PlaceHolder 1"/>
          <p:cNvSpPr>
            <a:spLocks noGrp="1"/>
          </p:cNvSpPr>
          <p:nvPr>
            <p:ph type="title"/>
          </p:nvPr>
        </p:nvSpPr>
        <p:spPr>
          <a:xfrm>
            <a:off x="655200" y="365040"/>
            <a:ext cx="5118840" cy="1691280"/>
          </a:xfrm>
          <a:prstGeom prst="rect">
            <a:avLst/>
          </a:prstGeom>
          <a:noFill/>
          <a:ln w="0">
            <a:noFill/>
          </a:ln>
        </p:spPr>
        <p:txBody>
          <a:bodyPr lIns="90000" rIns="90000" tIns="45000" bIns="45000" anchor="ctr">
            <a:normAutofit/>
          </a:bodyPr>
          <a:p>
            <a:pPr>
              <a:lnSpc>
                <a:spcPct val="90000"/>
              </a:lnSpc>
              <a:buNone/>
            </a:pPr>
            <a:r>
              <a:rPr b="0" lang="en-US" sz="4400" spc="-1" strike="noStrike">
                <a:solidFill>
                  <a:srgbClr val="000000"/>
                </a:solidFill>
                <a:latin typeface="Calibri Light"/>
              </a:rPr>
              <a:t>Norbert Wiener</a:t>
            </a:r>
            <a:br>
              <a:rPr sz="4400"/>
            </a:br>
            <a:r>
              <a:rPr b="1" i="1" lang="en-US" sz="4400" spc="-1" strike="noStrike">
                <a:solidFill>
                  <a:srgbClr val="000000"/>
                </a:solidFill>
                <a:latin typeface="Calibri Light"/>
              </a:rPr>
              <a:t>Cybernetics</a:t>
            </a:r>
            <a:endParaRPr b="0" lang="en-US" sz="4400" spc="-1" strike="noStrike">
              <a:latin typeface="Arial"/>
            </a:endParaRPr>
          </a:p>
        </p:txBody>
      </p:sp>
      <p:pic>
        <p:nvPicPr>
          <p:cNvPr id="794" name="Content Placeholder 6" descr="A picture containing screenshot&#10;&#10;Description automatically generated"/>
          <p:cNvPicPr/>
          <p:nvPr/>
        </p:nvPicPr>
        <p:blipFill>
          <a:blip r:embed="rId1"/>
          <a:stretch/>
        </p:blipFill>
        <p:spPr>
          <a:xfrm>
            <a:off x="759240" y="3627360"/>
            <a:ext cx="5118120" cy="2665080"/>
          </a:xfrm>
          <a:prstGeom prst="rect">
            <a:avLst/>
          </a:prstGeom>
          <a:ln w="0">
            <a:noFill/>
          </a:ln>
        </p:spPr>
      </p:pic>
      <p:sp>
        <p:nvSpPr>
          <p:cNvPr id="795" name="Content Placeholder 4"/>
          <p:cNvSpPr/>
          <p:nvPr/>
        </p:nvSpPr>
        <p:spPr>
          <a:xfrm>
            <a:off x="5878800" y="0"/>
            <a:ext cx="6311880" cy="685656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2"/>
            <a:srcRect/>
            <a:stretch/>
          </a:blipFill>
          <a:ln w="0">
            <a:noFill/>
          </a:ln>
        </p:spPr>
        <p:style>
          <a:lnRef idx="0"/>
          <a:fillRef idx="0"/>
          <a:effectRef idx="0"/>
          <a:fontRef idx="minor"/>
        </p:style>
      </p:sp>
      <p:sp>
        <p:nvSpPr>
          <p:cNvPr id="796" name="TextBox 2"/>
          <p:cNvSpPr/>
          <p:nvPr/>
        </p:nvSpPr>
        <p:spPr>
          <a:xfrm>
            <a:off x="655200" y="2527920"/>
            <a:ext cx="4974120" cy="173556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a:t>
            </a:r>
            <a:r>
              <a:rPr b="0" lang="en-US" sz="1800" spc="-1" strike="noStrike">
                <a:solidFill>
                  <a:srgbClr val="000000"/>
                </a:solidFill>
                <a:latin typeface="Calibri"/>
                <a:ea typeface="DejaVu Sans"/>
              </a:rPr>
              <a:t>Cybernetics or Control and Communication in the Animal and the Machine” (MIT Press, 1948 &amp; second edition 1961)</a:t>
            </a:r>
            <a:endParaRPr b="0" lang="en-US" sz="1800" spc="-1" strike="noStrike">
              <a:latin typeface="Arial"/>
            </a:endParaRPr>
          </a:p>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Self-regulating control systems (feedback loop)</a:t>
            </a:r>
            <a:endParaRPr b="0" lang="en-US" sz="1800" spc="-1" strike="noStrike">
              <a:latin typeface="Arial"/>
            </a:endParaRPr>
          </a:p>
        </p:txBody>
      </p:sp>
      <p:grpSp>
        <p:nvGrpSpPr>
          <p:cNvPr id="797" name="Group 7"/>
          <p:cNvGrpSpPr/>
          <p:nvPr/>
        </p:nvGrpSpPr>
        <p:grpSpPr>
          <a:xfrm>
            <a:off x="-65520" y="6438240"/>
            <a:ext cx="12140280" cy="418320"/>
            <a:chOff x="-65520" y="6438240"/>
            <a:chExt cx="12140280" cy="418320"/>
          </a:xfrm>
        </p:grpSpPr>
        <p:pic>
          <p:nvPicPr>
            <p:cNvPr id="798" name="Graphic 8" descr="Gold bars"/>
            <p:cNvPicPr/>
            <p:nvPr/>
          </p:nvPicPr>
          <p:blipFill>
            <a:blip r:embed="rId3"/>
            <a:stretch/>
          </p:blipFill>
          <p:spPr>
            <a:xfrm>
              <a:off x="10895760" y="6492240"/>
              <a:ext cx="358560" cy="310320"/>
            </a:xfrm>
            <a:prstGeom prst="rect">
              <a:avLst/>
            </a:prstGeom>
            <a:ln w="0">
              <a:noFill/>
            </a:ln>
          </p:spPr>
        </p:pic>
        <p:sp>
          <p:nvSpPr>
            <p:cNvPr id="799"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800" name="Graphic 10" descr="Robot"/>
            <p:cNvPicPr/>
            <p:nvPr/>
          </p:nvPicPr>
          <p:blipFill>
            <a:blip r:embed="rId4"/>
            <a:stretch/>
          </p:blipFill>
          <p:spPr>
            <a:xfrm>
              <a:off x="7903440" y="6492240"/>
              <a:ext cx="358560" cy="310320"/>
            </a:xfrm>
            <a:prstGeom prst="rect">
              <a:avLst/>
            </a:prstGeom>
            <a:ln w="0">
              <a:noFill/>
            </a:ln>
          </p:spPr>
        </p:pic>
        <p:sp>
          <p:nvSpPr>
            <p:cNvPr id="801"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802" name="Graphic 13" descr="Brain"/>
            <p:cNvPicPr/>
            <p:nvPr/>
          </p:nvPicPr>
          <p:blipFill>
            <a:blip r:embed="rId5"/>
            <a:stretch/>
          </p:blipFill>
          <p:spPr>
            <a:xfrm>
              <a:off x="10043640" y="6492240"/>
              <a:ext cx="358560" cy="310320"/>
            </a:xfrm>
            <a:prstGeom prst="rect">
              <a:avLst/>
            </a:prstGeom>
            <a:ln w="0">
              <a:noFill/>
            </a:ln>
          </p:spPr>
        </p:pic>
        <p:sp>
          <p:nvSpPr>
            <p:cNvPr id="803"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804" name="Graphic 15" descr="Network diagram"/>
            <p:cNvPicPr/>
            <p:nvPr/>
          </p:nvPicPr>
          <p:blipFill>
            <a:blip r:embed="rId6"/>
            <a:stretch/>
          </p:blipFill>
          <p:spPr>
            <a:xfrm>
              <a:off x="9350280" y="6492240"/>
              <a:ext cx="358560" cy="310320"/>
            </a:xfrm>
            <a:prstGeom prst="rect">
              <a:avLst/>
            </a:prstGeom>
            <a:ln w="0">
              <a:noFill/>
            </a:ln>
          </p:spPr>
        </p:pic>
        <p:sp>
          <p:nvSpPr>
            <p:cNvPr id="805"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806" name="Graphic 17" descr="Bubbles"/>
            <p:cNvPicPr/>
            <p:nvPr/>
          </p:nvPicPr>
          <p:blipFill>
            <a:blip r:embed="rId7"/>
            <a:stretch/>
          </p:blipFill>
          <p:spPr>
            <a:xfrm>
              <a:off x="6539040" y="6492240"/>
              <a:ext cx="358560" cy="310320"/>
            </a:xfrm>
            <a:prstGeom prst="rect">
              <a:avLst/>
            </a:prstGeom>
            <a:ln w="0">
              <a:noFill/>
            </a:ln>
          </p:spPr>
        </p:pic>
        <p:sp>
          <p:nvSpPr>
            <p:cNvPr id="807"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808" name="Graphic 19" descr="Head with gears"/>
            <p:cNvPicPr/>
            <p:nvPr/>
          </p:nvPicPr>
          <p:blipFill>
            <a:blip r:embed="rId8"/>
            <a:stretch/>
          </p:blipFill>
          <p:spPr>
            <a:xfrm>
              <a:off x="5470560" y="6492240"/>
              <a:ext cx="358560" cy="310320"/>
            </a:xfrm>
            <a:prstGeom prst="rect">
              <a:avLst/>
            </a:prstGeom>
            <a:ln w="0">
              <a:noFill/>
            </a:ln>
          </p:spPr>
        </p:pic>
        <p:sp>
          <p:nvSpPr>
            <p:cNvPr id="809"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810" name="Graphic 21" descr="Rocket"/>
            <p:cNvPicPr/>
            <p:nvPr/>
          </p:nvPicPr>
          <p:blipFill>
            <a:blip r:embed="rId9"/>
            <a:stretch/>
          </p:blipFill>
          <p:spPr>
            <a:xfrm>
              <a:off x="4465800" y="6492240"/>
              <a:ext cx="358560" cy="310320"/>
            </a:xfrm>
            <a:prstGeom prst="rect">
              <a:avLst/>
            </a:prstGeom>
            <a:ln w="0">
              <a:noFill/>
            </a:ln>
          </p:spPr>
        </p:pic>
        <p:sp>
          <p:nvSpPr>
            <p:cNvPr id="811"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812" name="Graphic 23" descr="Transfer"/>
            <p:cNvPicPr/>
            <p:nvPr/>
          </p:nvPicPr>
          <p:blipFill>
            <a:blip r:embed="rId10"/>
            <a:stretch/>
          </p:blipFill>
          <p:spPr>
            <a:xfrm>
              <a:off x="3169800" y="6492240"/>
              <a:ext cx="358560" cy="310320"/>
            </a:xfrm>
            <a:prstGeom prst="rect">
              <a:avLst/>
            </a:prstGeom>
            <a:ln w="0">
              <a:noFill/>
            </a:ln>
          </p:spPr>
        </p:pic>
        <p:sp>
          <p:nvSpPr>
            <p:cNvPr id="813"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814" name="Graphic 25" descr="Upward trend"/>
            <p:cNvPicPr/>
            <p:nvPr/>
          </p:nvPicPr>
          <p:blipFill>
            <a:blip r:embed="rId11"/>
            <a:stretch/>
          </p:blipFill>
          <p:spPr>
            <a:xfrm>
              <a:off x="2020680" y="6492240"/>
              <a:ext cx="358560" cy="310320"/>
            </a:xfrm>
            <a:prstGeom prst="rect">
              <a:avLst/>
            </a:prstGeom>
            <a:ln w="0">
              <a:noFill/>
            </a:ln>
          </p:spPr>
        </p:pic>
        <p:sp>
          <p:nvSpPr>
            <p:cNvPr id="815"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816" name="Graphic 27" descr="Maze"/>
            <p:cNvPicPr/>
            <p:nvPr/>
          </p:nvPicPr>
          <p:blipFill>
            <a:blip r:embed="rId12"/>
            <a:stretch/>
          </p:blipFill>
          <p:spPr>
            <a:xfrm>
              <a:off x="731520" y="6492240"/>
              <a:ext cx="358560" cy="310320"/>
            </a:xfrm>
            <a:prstGeom prst="rect">
              <a:avLst/>
            </a:prstGeom>
            <a:ln w="0">
              <a:noFill/>
            </a:ln>
          </p:spPr>
        </p:pic>
        <p:sp>
          <p:nvSpPr>
            <p:cNvPr id="817"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818" name="Graphic 18"/>
            <p:cNvGrpSpPr/>
            <p:nvPr/>
          </p:nvGrpSpPr>
          <p:grpSpPr>
            <a:xfrm>
              <a:off x="11748240" y="6540840"/>
              <a:ext cx="326520" cy="213120"/>
              <a:chOff x="11748240" y="6540840"/>
              <a:chExt cx="326520" cy="213120"/>
            </a:xfrm>
          </p:grpSpPr>
          <p:sp>
            <p:nvSpPr>
              <p:cNvPr id="819" name="Freeform: Shape 31"/>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820" name="Freeform: Shape 32"/>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821"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4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822" name="PlaceHolder 1"/>
          <p:cNvSpPr>
            <a:spLocks noGrp="1"/>
          </p:cNvSpPr>
          <p:nvPr>
            <p:ph type="title"/>
          </p:nvPr>
        </p:nvSpPr>
        <p:spPr>
          <a:xfrm>
            <a:off x="0" y="365040"/>
            <a:ext cx="10514160" cy="1324080"/>
          </a:xfrm>
          <a:prstGeom prst="rect">
            <a:avLst/>
          </a:prstGeom>
          <a:noFill/>
          <a:ln w="0">
            <a:noFill/>
          </a:ln>
        </p:spPr>
        <p:txBody>
          <a:bodyPr lIns="0" rIns="0" tIns="0" bIns="0" anchor="ctr">
            <a:noAutofit/>
          </a:bodyPr>
          <a:p>
            <a:pPr>
              <a:lnSpc>
                <a:spcPct val="90000"/>
              </a:lnSpc>
              <a:buNone/>
            </a:pPr>
            <a:r>
              <a:rPr b="0" lang="en-US" sz="4400" spc="-1" strike="noStrike">
                <a:solidFill>
                  <a:srgbClr val="000000"/>
                </a:solidFill>
                <a:latin typeface="Calibri Light"/>
              </a:rPr>
              <a:t>Control system</a:t>
            </a:r>
            <a:endParaRPr b="0" lang="en-US" sz="4400" spc="-1" strike="noStrike">
              <a:latin typeface="Arial"/>
            </a:endParaRPr>
          </a:p>
        </p:txBody>
      </p:sp>
      <p:sp>
        <p:nvSpPr>
          <p:cNvPr id="823" name="Rectangle 3"/>
          <p:cNvSpPr/>
          <p:nvPr/>
        </p:nvSpPr>
        <p:spPr>
          <a:xfrm>
            <a:off x="1952640" y="178596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Controlled system</a:t>
            </a:r>
            <a:endParaRPr b="0" lang="en-US" sz="1800" spc="-1" strike="noStrike">
              <a:latin typeface="Arial"/>
            </a:endParaRPr>
          </a:p>
        </p:txBody>
      </p:sp>
      <p:sp>
        <p:nvSpPr>
          <p:cNvPr id="824" name="Rectangle 4"/>
          <p:cNvSpPr/>
          <p:nvPr/>
        </p:nvSpPr>
        <p:spPr>
          <a:xfrm>
            <a:off x="2023920" y="3786120"/>
            <a:ext cx="207036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Controlling system</a:t>
            </a:r>
            <a:endParaRPr b="0" lang="en-US" sz="1800" spc="-1" strike="noStrike">
              <a:latin typeface="Arial"/>
            </a:endParaRPr>
          </a:p>
        </p:txBody>
      </p:sp>
      <p:sp>
        <p:nvSpPr>
          <p:cNvPr id="825" name="Elbow Connector 6"/>
          <p:cNvSpPr/>
          <p:nvPr/>
        </p:nvSpPr>
        <p:spPr>
          <a:xfrm>
            <a:off x="4024440" y="2106720"/>
            <a:ext cx="6984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826" name="Straight Arrow Connector 15"/>
          <p:cNvSpPr/>
          <p:nvPr/>
        </p:nvSpPr>
        <p:spPr>
          <a:xfrm>
            <a:off x="4024440" y="2109960"/>
            <a:ext cx="15703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827" name="Straight Arrow Connector 18"/>
          <p:cNvSpPr/>
          <p:nvPr/>
        </p:nvSpPr>
        <p:spPr>
          <a:xfrm>
            <a:off x="4095720" y="4284720"/>
            <a:ext cx="15703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828" name="Straight Arrow Connector 19"/>
          <p:cNvSpPr/>
          <p:nvPr/>
        </p:nvSpPr>
        <p:spPr>
          <a:xfrm>
            <a:off x="4024440" y="1857240"/>
            <a:ext cx="15703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829" name="Elbow Connector 21"/>
          <p:cNvSpPr/>
          <p:nvPr/>
        </p:nvSpPr>
        <p:spPr>
          <a:xfrm rot="10800000">
            <a:off x="1954080" y="2107800"/>
            <a:ext cx="6984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830" name="Straight Arrow Connector 29"/>
          <p:cNvSpPr/>
          <p:nvPr/>
        </p:nvSpPr>
        <p:spPr>
          <a:xfrm rot="5400000">
            <a:off x="2703240" y="2749320"/>
            <a:ext cx="6415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831" name="Elbow Connector 31"/>
          <p:cNvSpPr/>
          <p:nvPr/>
        </p:nvSpPr>
        <p:spPr>
          <a:xfrm flipH="1" rot="16200000">
            <a:off x="2701080" y="3179160"/>
            <a:ext cx="927360" cy="284400"/>
          </a:xfrm>
          <a:prstGeom prst="bentConnector3">
            <a:avLst>
              <a:gd name="adj1" fmla="val 76"/>
            </a:avLst>
          </a:prstGeom>
          <a:noFill/>
          <a:ln w="6480">
            <a:solidFill>
              <a:srgbClr val="4472c4"/>
            </a:solidFill>
            <a:prstDash val="dash"/>
            <a:miter/>
            <a:tailEnd len="med" type="arrow" w="med"/>
          </a:ln>
        </p:spPr>
        <p:style>
          <a:lnRef idx="0"/>
          <a:fillRef idx="0"/>
          <a:effectRef idx="0"/>
          <a:fontRef idx="minor"/>
        </p:style>
      </p:sp>
      <p:sp>
        <p:nvSpPr>
          <p:cNvPr id="832" name="Straight Arrow Connector 37"/>
          <p:cNvSpPr/>
          <p:nvPr/>
        </p:nvSpPr>
        <p:spPr>
          <a:xfrm rot="5400000">
            <a:off x="2703240" y="1463400"/>
            <a:ext cx="6415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833" name="Oval 83"/>
          <p:cNvSpPr/>
          <p:nvPr/>
        </p:nvSpPr>
        <p:spPr>
          <a:xfrm>
            <a:off x="2986200" y="2832120"/>
            <a:ext cx="84240" cy="84240"/>
          </a:xfrm>
          <a:prstGeom prst="ellipse">
            <a:avLst/>
          </a:prstGeom>
          <a:solidFill>
            <a:srgbClr val="4472c4"/>
          </a:solidFill>
          <a:ln w="12600">
            <a:solidFill>
              <a:srgbClr val="325490"/>
            </a:solidFill>
            <a:miter/>
          </a:ln>
        </p:spPr>
        <p:style>
          <a:lnRef idx="0"/>
          <a:fillRef idx="0"/>
          <a:effectRef idx="0"/>
          <a:fontRef idx="minor"/>
        </p:style>
      </p:sp>
      <p:sp>
        <p:nvSpPr>
          <p:cNvPr id="834" name="Oval 84"/>
          <p:cNvSpPr/>
          <p:nvPr/>
        </p:nvSpPr>
        <p:spPr>
          <a:xfrm>
            <a:off x="4295880" y="2071800"/>
            <a:ext cx="84240" cy="84240"/>
          </a:xfrm>
          <a:prstGeom prst="ellipse">
            <a:avLst/>
          </a:prstGeom>
          <a:solidFill>
            <a:srgbClr val="4472c4"/>
          </a:solidFill>
          <a:ln w="12600">
            <a:solidFill>
              <a:srgbClr val="325490"/>
            </a:solidFill>
            <a:miter/>
          </a:ln>
        </p:spPr>
        <p:style>
          <a:lnRef idx="0"/>
          <a:fillRef idx="0"/>
          <a:effectRef idx="0"/>
          <a:fontRef idx="minor"/>
        </p:style>
      </p:sp>
      <p:sp>
        <p:nvSpPr>
          <p:cNvPr id="835" name="TextBox 136"/>
          <p:cNvSpPr/>
          <p:nvPr/>
        </p:nvSpPr>
        <p:spPr>
          <a:xfrm>
            <a:off x="5952960" y="1500120"/>
            <a:ext cx="47134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bg-BG" sz="1800" spc="-1" strike="noStrike">
                <a:solidFill>
                  <a:srgbClr val="000000"/>
                </a:solidFill>
                <a:latin typeface="Calibri"/>
                <a:ea typeface="DejaVu Sans"/>
              </a:rPr>
              <a:t>1. </a:t>
            </a:r>
            <a:r>
              <a:rPr b="0" lang="en-US" sz="1800" spc="-1" strike="noStrike">
                <a:solidFill>
                  <a:srgbClr val="000000"/>
                </a:solidFill>
                <a:latin typeface="Calibri"/>
                <a:ea typeface="DejaVu Sans"/>
              </a:rPr>
              <a:t>Goals</a:t>
            </a:r>
            <a:endParaRPr b="0" lang="en-US" sz="1800" spc="-1" strike="noStrike">
              <a:latin typeface="Arial"/>
            </a:endParaRPr>
          </a:p>
        </p:txBody>
      </p:sp>
      <p:sp>
        <p:nvSpPr>
          <p:cNvPr id="836" name="TextBox 41"/>
          <p:cNvSpPr/>
          <p:nvPr/>
        </p:nvSpPr>
        <p:spPr>
          <a:xfrm>
            <a:off x="3309840" y="28576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2</a:t>
            </a:r>
            <a:endParaRPr b="0" lang="en-US" sz="1800" spc="-1" strike="noStrike">
              <a:latin typeface="Arial"/>
            </a:endParaRPr>
          </a:p>
        </p:txBody>
      </p:sp>
      <p:sp>
        <p:nvSpPr>
          <p:cNvPr id="837" name="TextBox 43"/>
          <p:cNvSpPr/>
          <p:nvPr/>
        </p:nvSpPr>
        <p:spPr>
          <a:xfrm>
            <a:off x="5024520" y="15001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5</a:t>
            </a:r>
            <a:endParaRPr b="0" lang="en-US" sz="1800" spc="-1" strike="noStrike">
              <a:latin typeface="Arial"/>
            </a:endParaRPr>
          </a:p>
        </p:txBody>
      </p:sp>
      <p:sp>
        <p:nvSpPr>
          <p:cNvPr id="838" name="TextBox 45"/>
          <p:cNvSpPr/>
          <p:nvPr/>
        </p:nvSpPr>
        <p:spPr>
          <a:xfrm>
            <a:off x="1738440" y="28576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3</a:t>
            </a:r>
            <a:endParaRPr b="0" lang="en-US" sz="1800" spc="-1" strike="noStrike">
              <a:latin typeface="Arial"/>
            </a:endParaRPr>
          </a:p>
        </p:txBody>
      </p:sp>
      <p:sp>
        <p:nvSpPr>
          <p:cNvPr id="839" name="TextBox 46"/>
          <p:cNvSpPr/>
          <p:nvPr/>
        </p:nvSpPr>
        <p:spPr>
          <a:xfrm>
            <a:off x="3024360" y="121428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4</a:t>
            </a:r>
            <a:endParaRPr b="0" lang="en-US" sz="1800" spc="-1" strike="noStrike">
              <a:latin typeface="Arial"/>
            </a:endParaRPr>
          </a:p>
        </p:txBody>
      </p:sp>
      <p:sp>
        <p:nvSpPr>
          <p:cNvPr id="840" name="TextBox 50"/>
          <p:cNvSpPr/>
          <p:nvPr/>
        </p:nvSpPr>
        <p:spPr>
          <a:xfrm>
            <a:off x="4024440" y="314316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7</a:t>
            </a:r>
            <a:endParaRPr b="0" lang="en-US" sz="1800" spc="-1" strike="noStrike">
              <a:latin typeface="Arial"/>
            </a:endParaRPr>
          </a:p>
        </p:txBody>
      </p:sp>
      <p:sp>
        <p:nvSpPr>
          <p:cNvPr id="841" name="TextBox 51"/>
          <p:cNvSpPr/>
          <p:nvPr/>
        </p:nvSpPr>
        <p:spPr>
          <a:xfrm>
            <a:off x="5024520" y="221472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6</a:t>
            </a:r>
            <a:endParaRPr b="0" lang="en-US" sz="1800" spc="-1" strike="noStrike">
              <a:latin typeface="Arial"/>
            </a:endParaRPr>
          </a:p>
        </p:txBody>
      </p:sp>
      <p:sp>
        <p:nvSpPr>
          <p:cNvPr id="842" name="TextBox 53"/>
          <p:cNvSpPr/>
          <p:nvPr/>
        </p:nvSpPr>
        <p:spPr>
          <a:xfrm>
            <a:off x="5167440" y="3929040"/>
            <a:ext cx="4986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1</a:t>
            </a:r>
            <a:endParaRPr b="0" lang="en-US" sz="1800" spc="-1" strike="noStrike">
              <a:latin typeface="Arial"/>
            </a:endParaRPr>
          </a:p>
        </p:txBody>
      </p:sp>
      <p:sp>
        <p:nvSpPr>
          <p:cNvPr id="843" name="TextBox 136"/>
          <p:cNvSpPr/>
          <p:nvPr/>
        </p:nvSpPr>
        <p:spPr>
          <a:xfrm>
            <a:off x="5952960" y="1754280"/>
            <a:ext cx="603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bg-BG" sz="1800" spc="-1" strike="noStrike">
                <a:solidFill>
                  <a:srgbClr val="000000"/>
                </a:solidFill>
                <a:latin typeface="Calibri"/>
                <a:ea typeface="DejaVu Sans"/>
              </a:rPr>
              <a:t>2. </a:t>
            </a:r>
            <a:r>
              <a:rPr b="0" lang="en-US" sz="1800" spc="-1" strike="noStrike">
                <a:solidFill>
                  <a:srgbClr val="000000"/>
                </a:solidFill>
                <a:latin typeface="Calibri"/>
                <a:ea typeface="DejaVu Sans"/>
              </a:rPr>
              <a:t>Observed influences from the environment</a:t>
            </a:r>
            <a:endParaRPr b="0" lang="en-US" sz="1800" spc="-1" strike="noStrike">
              <a:latin typeface="Arial"/>
            </a:endParaRPr>
          </a:p>
        </p:txBody>
      </p:sp>
      <p:sp>
        <p:nvSpPr>
          <p:cNvPr id="844" name="TextBox 136"/>
          <p:cNvSpPr/>
          <p:nvPr/>
        </p:nvSpPr>
        <p:spPr>
          <a:xfrm>
            <a:off x="5963400" y="2008080"/>
            <a:ext cx="603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bg-BG" sz="1800" spc="-1" strike="noStrike">
                <a:solidFill>
                  <a:srgbClr val="000000"/>
                </a:solidFill>
                <a:latin typeface="Calibri"/>
                <a:ea typeface="DejaVu Sans"/>
              </a:rPr>
              <a:t>3. </a:t>
            </a:r>
            <a:r>
              <a:rPr b="0" lang="en-US" sz="1800" spc="-1" strike="noStrike">
                <a:solidFill>
                  <a:srgbClr val="000000"/>
                </a:solidFill>
                <a:latin typeface="Calibri"/>
                <a:ea typeface="DejaVu Sans"/>
              </a:rPr>
              <a:t>Controlling influences</a:t>
            </a:r>
            <a:endParaRPr b="0" lang="en-US" sz="1800" spc="-1" strike="noStrike">
              <a:latin typeface="Arial"/>
            </a:endParaRPr>
          </a:p>
        </p:txBody>
      </p:sp>
      <p:sp>
        <p:nvSpPr>
          <p:cNvPr id="845" name="TextBox 136"/>
          <p:cNvSpPr/>
          <p:nvPr/>
        </p:nvSpPr>
        <p:spPr>
          <a:xfrm>
            <a:off x="5963400" y="2272320"/>
            <a:ext cx="603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bg-BG" sz="1800" spc="-1" strike="noStrike">
                <a:solidFill>
                  <a:srgbClr val="000000"/>
                </a:solidFill>
                <a:latin typeface="Calibri"/>
                <a:ea typeface="DejaVu Sans"/>
              </a:rPr>
              <a:t>4. </a:t>
            </a:r>
            <a:r>
              <a:rPr b="0" lang="en-US" sz="1800" spc="-1" strike="noStrike">
                <a:solidFill>
                  <a:srgbClr val="000000"/>
                </a:solidFill>
                <a:latin typeface="Calibri"/>
                <a:ea typeface="DejaVu Sans"/>
              </a:rPr>
              <a:t>Unobserved influences from the environment</a:t>
            </a:r>
            <a:endParaRPr b="0" lang="en-US" sz="1800" spc="-1" strike="noStrike">
              <a:latin typeface="Arial"/>
            </a:endParaRPr>
          </a:p>
        </p:txBody>
      </p:sp>
      <p:sp>
        <p:nvSpPr>
          <p:cNvPr id="846" name="TextBox 136"/>
          <p:cNvSpPr/>
          <p:nvPr/>
        </p:nvSpPr>
        <p:spPr>
          <a:xfrm>
            <a:off x="5963400" y="2546640"/>
            <a:ext cx="603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bg-BG" sz="1800" spc="-1" strike="noStrike">
                <a:solidFill>
                  <a:srgbClr val="000000"/>
                </a:solidFill>
                <a:latin typeface="Calibri"/>
                <a:ea typeface="DejaVu Sans"/>
              </a:rPr>
              <a:t>5. </a:t>
            </a:r>
            <a:r>
              <a:rPr b="0" lang="en-US" sz="1800" spc="-1" strike="noStrike">
                <a:solidFill>
                  <a:srgbClr val="000000"/>
                </a:solidFill>
                <a:latin typeface="Calibri"/>
                <a:ea typeface="DejaVu Sans"/>
              </a:rPr>
              <a:t>Insignificant variables</a:t>
            </a:r>
            <a:endParaRPr b="0" lang="en-US" sz="1800" spc="-1" strike="noStrike">
              <a:latin typeface="Arial"/>
            </a:endParaRPr>
          </a:p>
        </p:txBody>
      </p:sp>
      <p:sp>
        <p:nvSpPr>
          <p:cNvPr id="847" name="TextBox 136"/>
          <p:cNvSpPr/>
          <p:nvPr/>
        </p:nvSpPr>
        <p:spPr>
          <a:xfrm>
            <a:off x="5963400" y="2810880"/>
            <a:ext cx="603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bg-BG" sz="1800" spc="-1" strike="noStrike">
                <a:solidFill>
                  <a:srgbClr val="000000"/>
                </a:solidFill>
                <a:latin typeface="Calibri"/>
                <a:ea typeface="DejaVu Sans"/>
              </a:rPr>
              <a:t>6. </a:t>
            </a:r>
            <a:r>
              <a:rPr b="0" lang="en-US" sz="1800" spc="-1" strike="noStrike">
                <a:solidFill>
                  <a:srgbClr val="000000"/>
                </a:solidFill>
                <a:latin typeface="Calibri"/>
                <a:ea typeface="DejaVu Sans"/>
              </a:rPr>
              <a:t>Significant variables</a:t>
            </a:r>
            <a:endParaRPr b="0" lang="en-US" sz="1800" spc="-1" strike="noStrike">
              <a:latin typeface="Arial"/>
            </a:endParaRPr>
          </a:p>
        </p:txBody>
      </p:sp>
      <p:sp>
        <p:nvSpPr>
          <p:cNvPr id="848" name="TextBox 136"/>
          <p:cNvSpPr/>
          <p:nvPr/>
        </p:nvSpPr>
        <p:spPr>
          <a:xfrm>
            <a:off x="5963400" y="3085200"/>
            <a:ext cx="603432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tabLst>
                <a:tab algn="l" pos="0"/>
              </a:tabLst>
            </a:pPr>
            <a:r>
              <a:rPr b="0" lang="bg-BG" sz="1800" spc="-1" strike="noStrike">
                <a:solidFill>
                  <a:srgbClr val="000000"/>
                </a:solidFill>
                <a:latin typeface="Calibri"/>
                <a:ea typeface="DejaVu Sans"/>
              </a:rPr>
              <a:t>7. </a:t>
            </a:r>
            <a:r>
              <a:rPr b="0" lang="en-US" sz="1800" spc="-1" strike="noStrike">
                <a:solidFill>
                  <a:srgbClr val="000000"/>
                </a:solidFill>
                <a:latin typeface="Calibri"/>
                <a:ea typeface="DejaVu Sans"/>
              </a:rPr>
              <a:t>Feedback</a:t>
            </a:r>
            <a:endParaRPr b="0" lang="en-US" sz="1800" spc="-1" strike="noStrike">
              <a:latin typeface="Arial"/>
            </a:endParaRPr>
          </a:p>
        </p:txBody>
      </p:sp>
      <p:grpSp>
        <p:nvGrpSpPr>
          <p:cNvPr id="849" name="Group 30"/>
          <p:cNvGrpSpPr/>
          <p:nvPr/>
        </p:nvGrpSpPr>
        <p:grpSpPr>
          <a:xfrm>
            <a:off x="-65520" y="6438240"/>
            <a:ext cx="12140280" cy="418320"/>
            <a:chOff x="-65520" y="6438240"/>
            <a:chExt cx="12140280" cy="418320"/>
          </a:xfrm>
        </p:grpSpPr>
        <p:pic>
          <p:nvPicPr>
            <p:cNvPr id="850" name="Graphic 32" descr="Gold bars"/>
            <p:cNvPicPr/>
            <p:nvPr/>
          </p:nvPicPr>
          <p:blipFill>
            <a:blip r:embed="rId1"/>
            <a:stretch/>
          </p:blipFill>
          <p:spPr>
            <a:xfrm>
              <a:off x="10895760" y="6492240"/>
              <a:ext cx="358560" cy="310320"/>
            </a:xfrm>
            <a:prstGeom prst="rect">
              <a:avLst/>
            </a:prstGeom>
            <a:ln w="0">
              <a:noFill/>
            </a:ln>
          </p:spPr>
        </p:pic>
        <p:sp>
          <p:nvSpPr>
            <p:cNvPr id="851"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852" name="Graphic 34" descr="Robot"/>
            <p:cNvPicPr/>
            <p:nvPr/>
          </p:nvPicPr>
          <p:blipFill>
            <a:blip r:embed="rId2"/>
            <a:stretch/>
          </p:blipFill>
          <p:spPr>
            <a:xfrm>
              <a:off x="7903440" y="6492240"/>
              <a:ext cx="358560" cy="310320"/>
            </a:xfrm>
            <a:prstGeom prst="rect">
              <a:avLst/>
            </a:prstGeom>
            <a:ln w="0">
              <a:noFill/>
            </a:ln>
          </p:spPr>
        </p:pic>
        <p:sp>
          <p:nvSpPr>
            <p:cNvPr id="853"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854" name="Graphic 36" descr="Brain"/>
            <p:cNvPicPr/>
            <p:nvPr/>
          </p:nvPicPr>
          <p:blipFill>
            <a:blip r:embed="rId3"/>
            <a:stretch/>
          </p:blipFill>
          <p:spPr>
            <a:xfrm>
              <a:off x="10043640" y="6492240"/>
              <a:ext cx="358560" cy="310320"/>
            </a:xfrm>
            <a:prstGeom prst="rect">
              <a:avLst/>
            </a:prstGeom>
            <a:ln w="0">
              <a:noFill/>
            </a:ln>
          </p:spPr>
        </p:pic>
        <p:sp>
          <p:nvSpPr>
            <p:cNvPr id="855"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856" name="Graphic 39" descr="Network diagram"/>
            <p:cNvPicPr/>
            <p:nvPr/>
          </p:nvPicPr>
          <p:blipFill>
            <a:blip r:embed="rId4"/>
            <a:stretch/>
          </p:blipFill>
          <p:spPr>
            <a:xfrm>
              <a:off x="9350280" y="6492240"/>
              <a:ext cx="358560" cy="310320"/>
            </a:xfrm>
            <a:prstGeom prst="rect">
              <a:avLst/>
            </a:prstGeom>
            <a:ln w="0">
              <a:noFill/>
            </a:ln>
          </p:spPr>
        </p:pic>
        <p:sp>
          <p:nvSpPr>
            <p:cNvPr id="857"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858" name="Graphic 41" descr="Bubbles"/>
            <p:cNvPicPr/>
            <p:nvPr/>
          </p:nvPicPr>
          <p:blipFill>
            <a:blip r:embed="rId5"/>
            <a:stretch/>
          </p:blipFill>
          <p:spPr>
            <a:xfrm>
              <a:off x="6539040" y="6492240"/>
              <a:ext cx="358560" cy="310320"/>
            </a:xfrm>
            <a:prstGeom prst="rect">
              <a:avLst/>
            </a:prstGeom>
            <a:ln w="0">
              <a:noFill/>
            </a:ln>
          </p:spPr>
        </p:pic>
        <p:sp>
          <p:nvSpPr>
            <p:cNvPr id="859"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860" name="Graphic 43" descr="Head with gears"/>
            <p:cNvPicPr/>
            <p:nvPr/>
          </p:nvPicPr>
          <p:blipFill>
            <a:blip r:embed="rId6"/>
            <a:stretch/>
          </p:blipFill>
          <p:spPr>
            <a:xfrm>
              <a:off x="5470560" y="6492240"/>
              <a:ext cx="358560" cy="310320"/>
            </a:xfrm>
            <a:prstGeom prst="rect">
              <a:avLst/>
            </a:prstGeom>
            <a:ln w="0">
              <a:noFill/>
            </a:ln>
          </p:spPr>
        </p:pic>
        <p:sp>
          <p:nvSpPr>
            <p:cNvPr id="861"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862" name="Graphic 45" descr="Rocket"/>
            <p:cNvPicPr/>
            <p:nvPr/>
          </p:nvPicPr>
          <p:blipFill>
            <a:blip r:embed="rId7"/>
            <a:stretch/>
          </p:blipFill>
          <p:spPr>
            <a:xfrm>
              <a:off x="4465800" y="6492240"/>
              <a:ext cx="358560" cy="310320"/>
            </a:xfrm>
            <a:prstGeom prst="rect">
              <a:avLst/>
            </a:prstGeom>
            <a:ln w="0">
              <a:noFill/>
            </a:ln>
          </p:spPr>
        </p:pic>
        <p:sp>
          <p:nvSpPr>
            <p:cNvPr id="863"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864" name="Graphic 47" descr="Transfer"/>
            <p:cNvPicPr/>
            <p:nvPr/>
          </p:nvPicPr>
          <p:blipFill>
            <a:blip r:embed="rId8"/>
            <a:stretch/>
          </p:blipFill>
          <p:spPr>
            <a:xfrm>
              <a:off x="3169800" y="6492240"/>
              <a:ext cx="358560" cy="310320"/>
            </a:xfrm>
            <a:prstGeom prst="rect">
              <a:avLst/>
            </a:prstGeom>
            <a:ln w="0">
              <a:noFill/>
            </a:ln>
          </p:spPr>
        </p:pic>
        <p:sp>
          <p:nvSpPr>
            <p:cNvPr id="865"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866" name="Graphic 49" descr="Upward trend"/>
            <p:cNvPicPr/>
            <p:nvPr/>
          </p:nvPicPr>
          <p:blipFill>
            <a:blip r:embed="rId9"/>
            <a:stretch/>
          </p:blipFill>
          <p:spPr>
            <a:xfrm>
              <a:off x="2020680" y="6492240"/>
              <a:ext cx="358560" cy="310320"/>
            </a:xfrm>
            <a:prstGeom prst="rect">
              <a:avLst/>
            </a:prstGeom>
            <a:ln w="0">
              <a:noFill/>
            </a:ln>
          </p:spPr>
        </p:pic>
        <p:sp>
          <p:nvSpPr>
            <p:cNvPr id="867"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868" name="Graphic 51" descr="Maze"/>
            <p:cNvPicPr/>
            <p:nvPr/>
          </p:nvPicPr>
          <p:blipFill>
            <a:blip r:embed="rId10"/>
            <a:stretch/>
          </p:blipFill>
          <p:spPr>
            <a:xfrm>
              <a:off x="731520" y="6492240"/>
              <a:ext cx="358560" cy="310320"/>
            </a:xfrm>
            <a:prstGeom prst="rect">
              <a:avLst/>
            </a:prstGeom>
            <a:ln w="0">
              <a:noFill/>
            </a:ln>
          </p:spPr>
        </p:pic>
        <p:sp>
          <p:nvSpPr>
            <p:cNvPr id="869"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870" name="Graphic 18"/>
            <p:cNvGrpSpPr/>
            <p:nvPr/>
          </p:nvGrpSpPr>
          <p:grpSpPr>
            <a:xfrm>
              <a:off x="11748240" y="6540840"/>
              <a:ext cx="326520" cy="213120"/>
              <a:chOff x="11748240" y="6540840"/>
              <a:chExt cx="326520" cy="213120"/>
            </a:xfrm>
          </p:grpSpPr>
          <p:sp>
            <p:nvSpPr>
              <p:cNvPr id="871" name="Freeform: Shape 55"/>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872" name="Freeform: Shape 56"/>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873"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timing>
    <p:tnLst>
      <p:par>
        <p:cTn id="250" dur="indefinite" restart="never" nodeType="tmRoot">
          <p:childTnLst>
            <p:seq>
              <p:cTn id="251" dur="indefinite" nodeType="mainSeq">
                <p:childTnLst>
                  <p:par>
                    <p:cTn id="252" fill="hold">
                      <p:stCondLst>
                        <p:cond delay="indefinite"/>
                      </p:stCondLst>
                      <p:childTnLst>
                        <p:par>
                          <p:cTn id="253" fill="hold">
                            <p:stCondLst>
                              <p:cond delay="0"/>
                            </p:stCondLst>
                            <p:childTnLst>
                              <p:par>
                                <p:cTn id="254" nodeType="clickEffect" fill="hold" presetClass="entr" presetID="1">
                                  <p:stCondLst>
                                    <p:cond delay="0"/>
                                  </p:stCondLst>
                                  <p:childTnLst>
                                    <p:set>
                                      <p:cBhvr>
                                        <p:cTn id="255" dur="1" fill="hold">
                                          <p:stCondLst>
                                            <p:cond delay="0"/>
                                          </p:stCondLst>
                                        </p:cTn>
                                        <p:tgtEl>
                                          <p:spTgt spid="842"/>
                                        </p:tgtEl>
                                        <p:attrNameLst>
                                          <p:attrName>style.visibility</p:attrName>
                                        </p:attrNameLst>
                                      </p:cBhvr>
                                      <p:to>
                                        <p:strVal val="visible"/>
                                      </p:to>
                                    </p:set>
                                  </p:childTnLst>
                                </p:cTn>
                              </p:par>
                              <p:par>
                                <p:cTn id="256" nodeType="withEffect" fill="hold" presetClass="entr" presetID="1">
                                  <p:stCondLst>
                                    <p:cond delay="0"/>
                                  </p:stCondLst>
                                  <p:childTnLst>
                                    <p:set>
                                      <p:cBhvr>
                                        <p:cTn id="257" dur="1" fill="hold">
                                          <p:stCondLst>
                                            <p:cond delay="0"/>
                                          </p:stCondLst>
                                        </p:cTn>
                                        <p:tgtEl>
                                          <p:spTgt spid="827"/>
                                        </p:tgtEl>
                                        <p:attrNameLst>
                                          <p:attrName>style.visibility</p:attrName>
                                        </p:attrNameLst>
                                      </p:cBhvr>
                                      <p:to>
                                        <p:strVal val="visible"/>
                                      </p:to>
                                    </p:set>
                                  </p:childTnLst>
                                </p:cTn>
                              </p:par>
                              <p:par>
                                <p:cTn id="258" nodeType="withEffect" fill="hold" presetClass="entr" presetID="1">
                                  <p:stCondLst>
                                    <p:cond delay="0"/>
                                  </p:stCondLst>
                                  <p:childTnLst>
                                    <p:set>
                                      <p:cBhvr>
                                        <p:cTn id="259" dur="1" fill="hold">
                                          <p:stCondLst>
                                            <p:cond delay="0"/>
                                          </p:stCondLst>
                                        </p:cTn>
                                        <p:tgtEl>
                                          <p:spTgt spid="835"/>
                                        </p:tgtEl>
                                        <p:attrNameLst>
                                          <p:attrName>style.visibility</p:attrName>
                                        </p:attrNameLst>
                                      </p:cBhvr>
                                      <p:to>
                                        <p:strVal val="visible"/>
                                      </p:to>
                                    </p:set>
                                  </p:childTnLst>
                                </p:cTn>
                              </p:par>
                            </p:childTnLst>
                          </p:cTn>
                        </p:par>
                      </p:childTnLst>
                    </p:cTn>
                  </p:par>
                  <p:par>
                    <p:cTn id="260" fill="hold">
                      <p:stCondLst>
                        <p:cond delay="indefinite"/>
                      </p:stCondLst>
                      <p:childTnLst>
                        <p:par>
                          <p:cTn id="261" fill="hold">
                            <p:stCondLst>
                              <p:cond delay="0"/>
                            </p:stCondLst>
                            <p:childTnLst>
                              <p:par>
                                <p:cTn id="262" nodeType="clickEffect" fill="hold" presetClass="entr" presetID="1">
                                  <p:stCondLst>
                                    <p:cond delay="0"/>
                                  </p:stCondLst>
                                  <p:childTnLst>
                                    <p:set>
                                      <p:cBhvr>
                                        <p:cTn id="263" dur="1" fill="hold">
                                          <p:stCondLst>
                                            <p:cond delay="0"/>
                                          </p:stCondLst>
                                        </p:cTn>
                                        <p:tgtEl>
                                          <p:spTgt spid="830"/>
                                        </p:tgtEl>
                                        <p:attrNameLst>
                                          <p:attrName>style.visibility</p:attrName>
                                        </p:attrNameLst>
                                      </p:cBhvr>
                                      <p:to>
                                        <p:strVal val="visible"/>
                                      </p:to>
                                    </p:set>
                                  </p:childTnLst>
                                </p:cTn>
                              </p:par>
                              <p:par>
                                <p:cTn id="264" nodeType="withEffect" fill="hold" presetClass="entr" presetID="1">
                                  <p:stCondLst>
                                    <p:cond delay="0"/>
                                  </p:stCondLst>
                                  <p:childTnLst>
                                    <p:set>
                                      <p:cBhvr>
                                        <p:cTn id="265" dur="1" fill="hold">
                                          <p:stCondLst>
                                            <p:cond delay="0"/>
                                          </p:stCondLst>
                                        </p:cTn>
                                        <p:tgtEl>
                                          <p:spTgt spid="833"/>
                                        </p:tgtEl>
                                        <p:attrNameLst>
                                          <p:attrName>style.visibility</p:attrName>
                                        </p:attrNameLst>
                                      </p:cBhvr>
                                      <p:to>
                                        <p:strVal val="visible"/>
                                      </p:to>
                                    </p:set>
                                  </p:childTnLst>
                                </p:cTn>
                              </p:par>
                              <p:par>
                                <p:cTn id="266" nodeType="withEffect" fill="hold" presetClass="entr" presetID="1">
                                  <p:stCondLst>
                                    <p:cond delay="0"/>
                                  </p:stCondLst>
                                  <p:childTnLst>
                                    <p:set>
                                      <p:cBhvr>
                                        <p:cTn id="267" dur="1" fill="hold">
                                          <p:stCondLst>
                                            <p:cond delay="0"/>
                                          </p:stCondLst>
                                        </p:cTn>
                                        <p:tgtEl>
                                          <p:spTgt spid="836"/>
                                        </p:tgtEl>
                                        <p:attrNameLst>
                                          <p:attrName>style.visibility</p:attrName>
                                        </p:attrNameLst>
                                      </p:cBhvr>
                                      <p:to>
                                        <p:strVal val="visible"/>
                                      </p:to>
                                    </p:set>
                                  </p:childTnLst>
                                </p:cTn>
                              </p:par>
                              <p:par>
                                <p:cTn id="268" nodeType="withEffect" fill="hold" presetClass="entr" presetID="1">
                                  <p:stCondLst>
                                    <p:cond delay="0"/>
                                  </p:stCondLst>
                                  <p:childTnLst>
                                    <p:set>
                                      <p:cBhvr>
                                        <p:cTn id="269" dur="1" fill="hold">
                                          <p:stCondLst>
                                            <p:cond delay="0"/>
                                          </p:stCondLst>
                                        </p:cTn>
                                        <p:tgtEl>
                                          <p:spTgt spid="831"/>
                                        </p:tgtEl>
                                        <p:attrNameLst>
                                          <p:attrName>style.visibility</p:attrName>
                                        </p:attrNameLst>
                                      </p:cBhvr>
                                      <p:to>
                                        <p:strVal val="visible"/>
                                      </p:to>
                                    </p:set>
                                  </p:childTnLst>
                                </p:cTn>
                              </p:par>
                              <p:par>
                                <p:cTn id="270" nodeType="withEffect" fill="hold" presetClass="entr" presetID="1">
                                  <p:stCondLst>
                                    <p:cond delay="0"/>
                                  </p:stCondLst>
                                  <p:childTnLst>
                                    <p:set>
                                      <p:cBhvr>
                                        <p:cTn id="271" dur="1" fill="hold">
                                          <p:stCondLst>
                                            <p:cond delay="0"/>
                                          </p:stCondLst>
                                        </p:cTn>
                                        <p:tgtEl>
                                          <p:spTgt spid="843"/>
                                        </p:tgtEl>
                                        <p:attrNameLst>
                                          <p:attrName>style.visibility</p:attrName>
                                        </p:attrNameLst>
                                      </p:cBhvr>
                                      <p:to>
                                        <p:strVal val="visible"/>
                                      </p:to>
                                    </p:set>
                                  </p:childTnLst>
                                </p:cTn>
                              </p:par>
                            </p:childTnLst>
                          </p:cTn>
                        </p:par>
                      </p:childTnLst>
                    </p:cTn>
                  </p:par>
                  <p:par>
                    <p:cTn id="272" fill="hold">
                      <p:stCondLst>
                        <p:cond delay="indefinite"/>
                      </p:stCondLst>
                      <p:childTnLst>
                        <p:par>
                          <p:cTn id="273" fill="hold">
                            <p:stCondLst>
                              <p:cond delay="0"/>
                            </p:stCondLst>
                            <p:childTnLst>
                              <p:par>
                                <p:cTn id="274" nodeType="clickEffect" fill="hold" presetClass="entr" presetID="1">
                                  <p:stCondLst>
                                    <p:cond delay="0"/>
                                  </p:stCondLst>
                                  <p:childTnLst>
                                    <p:set>
                                      <p:cBhvr>
                                        <p:cTn id="275" dur="1" fill="hold">
                                          <p:stCondLst>
                                            <p:cond delay="0"/>
                                          </p:stCondLst>
                                        </p:cTn>
                                        <p:tgtEl>
                                          <p:spTgt spid="838"/>
                                        </p:tgtEl>
                                        <p:attrNameLst>
                                          <p:attrName>style.visibility</p:attrName>
                                        </p:attrNameLst>
                                      </p:cBhvr>
                                      <p:to>
                                        <p:strVal val="visible"/>
                                      </p:to>
                                    </p:set>
                                  </p:childTnLst>
                                </p:cTn>
                              </p:par>
                              <p:par>
                                <p:cTn id="276" nodeType="withEffect" fill="hold" presetClass="entr" presetID="1">
                                  <p:stCondLst>
                                    <p:cond delay="0"/>
                                  </p:stCondLst>
                                  <p:childTnLst>
                                    <p:set>
                                      <p:cBhvr>
                                        <p:cTn id="277" dur="1" fill="hold">
                                          <p:stCondLst>
                                            <p:cond delay="0"/>
                                          </p:stCondLst>
                                        </p:cTn>
                                        <p:tgtEl>
                                          <p:spTgt spid="829"/>
                                        </p:tgtEl>
                                        <p:attrNameLst>
                                          <p:attrName>style.visibility</p:attrName>
                                        </p:attrNameLst>
                                      </p:cBhvr>
                                      <p:to>
                                        <p:strVal val="visible"/>
                                      </p:to>
                                    </p:set>
                                  </p:childTnLst>
                                </p:cTn>
                              </p:par>
                              <p:par>
                                <p:cTn id="278" nodeType="withEffect" fill="hold" presetClass="entr" presetID="1">
                                  <p:stCondLst>
                                    <p:cond delay="0"/>
                                  </p:stCondLst>
                                  <p:childTnLst>
                                    <p:set>
                                      <p:cBhvr>
                                        <p:cTn id="279" dur="1" fill="hold">
                                          <p:stCondLst>
                                            <p:cond delay="0"/>
                                          </p:stCondLst>
                                        </p:cTn>
                                        <p:tgtEl>
                                          <p:spTgt spid="844"/>
                                        </p:tgtEl>
                                        <p:attrNameLst>
                                          <p:attrName>style.visibility</p:attrName>
                                        </p:attrNameLst>
                                      </p:cBhvr>
                                      <p:to>
                                        <p:strVal val="visible"/>
                                      </p:to>
                                    </p:set>
                                  </p:childTnLst>
                                </p:cTn>
                              </p:par>
                            </p:childTnLst>
                          </p:cTn>
                        </p:par>
                      </p:childTnLst>
                    </p:cTn>
                  </p:par>
                  <p:par>
                    <p:cTn id="280" fill="hold">
                      <p:stCondLst>
                        <p:cond delay="indefinite"/>
                      </p:stCondLst>
                      <p:childTnLst>
                        <p:par>
                          <p:cTn id="281" fill="hold">
                            <p:stCondLst>
                              <p:cond delay="0"/>
                            </p:stCondLst>
                            <p:childTnLst>
                              <p:par>
                                <p:cTn id="282" nodeType="clickEffect" fill="hold" presetClass="entr" presetID="1">
                                  <p:stCondLst>
                                    <p:cond delay="0"/>
                                  </p:stCondLst>
                                  <p:childTnLst>
                                    <p:set>
                                      <p:cBhvr>
                                        <p:cTn id="283" dur="1" fill="hold">
                                          <p:stCondLst>
                                            <p:cond delay="0"/>
                                          </p:stCondLst>
                                        </p:cTn>
                                        <p:tgtEl>
                                          <p:spTgt spid="839"/>
                                        </p:tgtEl>
                                        <p:attrNameLst>
                                          <p:attrName>style.visibility</p:attrName>
                                        </p:attrNameLst>
                                      </p:cBhvr>
                                      <p:to>
                                        <p:strVal val="visible"/>
                                      </p:to>
                                    </p:set>
                                  </p:childTnLst>
                                </p:cTn>
                              </p:par>
                              <p:par>
                                <p:cTn id="284" nodeType="withEffect" fill="hold" presetClass="entr" presetID="1">
                                  <p:stCondLst>
                                    <p:cond delay="0"/>
                                  </p:stCondLst>
                                  <p:childTnLst>
                                    <p:set>
                                      <p:cBhvr>
                                        <p:cTn id="285" dur="1" fill="hold">
                                          <p:stCondLst>
                                            <p:cond delay="0"/>
                                          </p:stCondLst>
                                        </p:cTn>
                                        <p:tgtEl>
                                          <p:spTgt spid="832"/>
                                        </p:tgtEl>
                                        <p:attrNameLst>
                                          <p:attrName>style.visibility</p:attrName>
                                        </p:attrNameLst>
                                      </p:cBhvr>
                                      <p:to>
                                        <p:strVal val="visible"/>
                                      </p:to>
                                    </p:set>
                                  </p:childTnLst>
                                </p:cTn>
                              </p:par>
                              <p:par>
                                <p:cTn id="286" nodeType="withEffect" fill="hold" presetClass="entr" presetID="1">
                                  <p:stCondLst>
                                    <p:cond delay="0"/>
                                  </p:stCondLst>
                                  <p:childTnLst>
                                    <p:set>
                                      <p:cBhvr>
                                        <p:cTn id="287" dur="1" fill="hold">
                                          <p:stCondLst>
                                            <p:cond delay="0"/>
                                          </p:stCondLst>
                                        </p:cTn>
                                        <p:tgtEl>
                                          <p:spTgt spid="845"/>
                                        </p:tgtEl>
                                        <p:attrNameLst>
                                          <p:attrName>style.visibility</p:attrName>
                                        </p:attrNameLst>
                                      </p:cBhvr>
                                      <p:to>
                                        <p:strVal val="visible"/>
                                      </p:to>
                                    </p:set>
                                  </p:childTnLst>
                                </p:cTn>
                              </p:par>
                            </p:childTnLst>
                          </p:cTn>
                        </p:par>
                      </p:childTnLst>
                    </p:cTn>
                  </p:par>
                  <p:par>
                    <p:cTn id="288" fill="hold">
                      <p:stCondLst>
                        <p:cond delay="indefinite"/>
                      </p:stCondLst>
                      <p:childTnLst>
                        <p:par>
                          <p:cTn id="289" fill="hold">
                            <p:stCondLst>
                              <p:cond delay="0"/>
                            </p:stCondLst>
                            <p:childTnLst>
                              <p:par>
                                <p:cTn id="290" nodeType="clickEffect" fill="hold" presetClass="entr" presetID="1">
                                  <p:stCondLst>
                                    <p:cond delay="0"/>
                                  </p:stCondLst>
                                  <p:childTnLst>
                                    <p:set>
                                      <p:cBhvr>
                                        <p:cTn id="291" dur="1" fill="hold">
                                          <p:stCondLst>
                                            <p:cond delay="0"/>
                                          </p:stCondLst>
                                        </p:cTn>
                                        <p:tgtEl>
                                          <p:spTgt spid="828"/>
                                        </p:tgtEl>
                                        <p:attrNameLst>
                                          <p:attrName>style.visibility</p:attrName>
                                        </p:attrNameLst>
                                      </p:cBhvr>
                                      <p:to>
                                        <p:strVal val="visible"/>
                                      </p:to>
                                    </p:set>
                                  </p:childTnLst>
                                </p:cTn>
                              </p:par>
                              <p:par>
                                <p:cTn id="292" nodeType="withEffect" fill="hold" presetClass="entr" presetID="1">
                                  <p:stCondLst>
                                    <p:cond delay="0"/>
                                  </p:stCondLst>
                                  <p:childTnLst>
                                    <p:set>
                                      <p:cBhvr>
                                        <p:cTn id="293" dur="1" fill="hold">
                                          <p:stCondLst>
                                            <p:cond delay="0"/>
                                          </p:stCondLst>
                                        </p:cTn>
                                        <p:tgtEl>
                                          <p:spTgt spid="837"/>
                                        </p:tgtEl>
                                        <p:attrNameLst>
                                          <p:attrName>style.visibility</p:attrName>
                                        </p:attrNameLst>
                                      </p:cBhvr>
                                      <p:to>
                                        <p:strVal val="visible"/>
                                      </p:to>
                                    </p:set>
                                  </p:childTnLst>
                                </p:cTn>
                              </p:par>
                              <p:par>
                                <p:cTn id="294" nodeType="withEffect" fill="hold" presetClass="entr" presetID="1">
                                  <p:stCondLst>
                                    <p:cond delay="0"/>
                                  </p:stCondLst>
                                  <p:childTnLst>
                                    <p:set>
                                      <p:cBhvr>
                                        <p:cTn id="295" dur="1" fill="hold">
                                          <p:stCondLst>
                                            <p:cond delay="0"/>
                                          </p:stCondLst>
                                        </p:cTn>
                                        <p:tgtEl>
                                          <p:spTgt spid="846"/>
                                        </p:tgtEl>
                                        <p:attrNameLst>
                                          <p:attrName>style.visibility</p:attrName>
                                        </p:attrNameLst>
                                      </p:cBhvr>
                                      <p:to>
                                        <p:strVal val="visible"/>
                                      </p:to>
                                    </p:set>
                                  </p:childTnLst>
                                </p:cTn>
                              </p:par>
                            </p:childTnLst>
                          </p:cTn>
                        </p:par>
                      </p:childTnLst>
                    </p:cTn>
                  </p:par>
                  <p:par>
                    <p:cTn id="296" fill="hold">
                      <p:stCondLst>
                        <p:cond delay="indefinite"/>
                      </p:stCondLst>
                      <p:childTnLst>
                        <p:par>
                          <p:cTn id="297" fill="hold">
                            <p:stCondLst>
                              <p:cond delay="0"/>
                            </p:stCondLst>
                            <p:childTnLst>
                              <p:par>
                                <p:cTn id="298" nodeType="clickEffect" fill="hold" presetClass="entr" presetID="1">
                                  <p:stCondLst>
                                    <p:cond delay="0"/>
                                  </p:stCondLst>
                                  <p:childTnLst>
                                    <p:set>
                                      <p:cBhvr>
                                        <p:cTn id="299" dur="1" fill="hold">
                                          <p:stCondLst>
                                            <p:cond delay="0"/>
                                          </p:stCondLst>
                                        </p:cTn>
                                        <p:tgtEl>
                                          <p:spTgt spid="826"/>
                                        </p:tgtEl>
                                        <p:attrNameLst>
                                          <p:attrName>style.visibility</p:attrName>
                                        </p:attrNameLst>
                                      </p:cBhvr>
                                      <p:to>
                                        <p:strVal val="visible"/>
                                      </p:to>
                                    </p:set>
                                  </p:childTnLst>
                                </p:cTn>
                              </p:par>
                              <p:par>
                                <p:cTn id="300" nodeType="withEffect" fill="hold" presetClass="entr" presetID="1">
                                  <p:stCondLst>
                                    <p:cond delay="0"/>
                                  </p:stCondLst>
                                  <p:childTnLst>
                                    <p:set>
                                      <p:cBhvr>
                                        <p:cTn id="301" dur="1" fill="hold">
                                          <p:stCondLst>
                                            <p:cond delay="0"/>
                                          </p:stCondLst>
                                        </p:cTn>
                                        <p:tgtEl>
                                          <p:spTgt spid="841"/>
                                        </p:tgtEl>
                                        <p:attrNameLst>
                                          <p:attrName>style.visibility</p:attrName>
                                        </p:attrNameLst>
                                      </p:cBhvr>
                                      <p:to>
                                        <p:strVal val="visible"/>
                                      </p:to>
                                    </p:set>
                                  </p:childTnLst>
                                </p:cTn>
                              </p:par>
                              <p:par>
                                <p:cTn id="302" nodeType="withEffect" fill="hold" presetClass="entr" presetID="1">
                                  <p:stCondLst>
                                    <p:cond delay="0"/>
                                  </p:stCondLst>
                                  <p:childTnLst>
                                    <p:set>
                                      <p:cBhvr>
                                        <p:cTn id="303" dur="1" fill="hold">
                                          <p:stCondLst>
                                            <p:cond delay="0"/>
                                          </p:stCondLst>
                                        </p:cTn>
                                        <p:tgtEl>
                                          <p:spTgt spid="847"/>
                                        </p:tgtEl>
                                        <p:attrNameLst>
                                          <p:attrName>style.visibility</p:attrName>
                                        </p:attrNameLst>
                                      </p:cBhvr>
                                      <p:to>
                                        <p:strVal val="visible"/>
                                      </p:to>
                                    </p:set>
                                  </p:childTnLst>
                                </p:cTn>
                              </p:par>
                            </p:childTnLst>
                          </p:cTn>
                        </p:par>
                      </p:childTnLst>
                    </p:cTn>
                  </p:par>
                  <p:par>
                    <p:cTn id="304" fill="hold">
                      <p:stCondLst>
                        <p:cond delay="indefinite"/>
                      </p:stCondLst>
                      <p:childTnLst>
                        <p:par>
                          <p:cTn id="305" fill="hold">
                            <p:stCondLst>
                              <p:cond delay="0"/>
                            </p:stCondLst>
                            <p:childTnLst>
                              <p:par>
                                <p:cTn id="306" nodeType="clickEffect" fill="hold" presetClass="entr" presetID="1">
                                  <p:stCondLst>
                                    <p:cond delay="0"/>
                                  </p:stCondLst>
                                  <p:childTnLst>
                                    <p:set>
                                      <p:cBhvr>
                                        <p:cTn id="307" dur="1" fill="hold">
                                          <p:stCondLst>
                                            <p:cond delay="0"/>
                                          </p:stCondLst>
                                        </p:cTn>
                                        <p:tgtEl>
                                          <p:spTgt spid="834"/>
                                        </p:tgtEl>
                                        <p:attrNameLst>
                                          <p:attrName>style.visibility</p:attrName>
                                        </p:attrNameLst>
                                      </p:cBhvr>
                                      <p:to>
                                        <p:strVal val="visible"/>
                                      </p:to>
                                    </p:set>
                                  </p:childTnLst>
                                </p:cTn>
                              </p:par>
                              <p:par>
                                <p:cTn id="308" nodeType="withEffect" fill="hold" presetClass="entr" presetID="1">
                                  <p:stCondLst>
                                    <p:cond delay="0"/>
                                  </p:stCondLst>
                                  <p:childTnLst>
                                    <p:set>
                                      <p:cBhvr>
                                        <p:cTn id="309" dur="1" fill="hold">
                                          <p:stCondLst>
                                            <p:cond delay="0"/>
                                          </p:stCondLst>
                                        </p:cTn>
                                        <p:tgtEl>
                                          <p:spTgt spid="825"/>
                                        </p:tgtEl>
                                        <p:attrNameLst>
                                          <p:attrName>style.visibility</p:attrName>
                                        </p:attrNameLst>
                                      </p:cBhvr>
                                      <p:to>
                                        <p:strVal val="visible"/>
                                      </p:to>
                                    </p:set>
                                  </p:childTnLst>
                                </p:cTn>
                              </p:par>
                              <p:par>
                                <p:cTn id="310" nodeType="withEffect" fill="hold" presetClass="entr" presetID="1">
                                  <p:stCondLst>
                                    <p:cond delay="0"/>
                                  </p:stCondLst>
                                  <p:childTnLst>
                                    <p:set>
                                      <p:cBhvr>
                                        <p:cTn id="311" dur="1" fill="hold">
                                          <p:stCondLst>
                                            <p:cond delay="0"/>
                                          </p:stCondLst>
                                        </p:cTn>
                                        <p:tgtEl>
                                          <p:spTgt spid="840"/>
                                        </p:tgtEl>
                                        <p:attrNameLst>
                                          <p:attrName>style.visibility</p:attrName>
                                        </p:attrNameLst>
                                      </p:cBhvr>
                                      <p:to>
                                        <p:strVal val="visible"/>
                                      </p:to>
                                    </p:set>
                                  </p:childTnLst>
                                </p:cTn>
                              </p:par>
                              <p:par>
                                <p:cTn id="312" nodeType="withEffect" fill="hold" presetClass="entr" presetID="1">
                                  <p:stCondLst>
                                    <p:cond delay="0"/>
                                  </p:stCondLst>
                                  <p:childTnLst>
                                    <p:set>
                                      <p:cBhvr>
                                        <p:cTn id="313" dur="1" fill="hold">
                                          <p:stCondLst>
                                            <p:cond delay="0"/>
                                          </p:stCondLst>
                                        </p:cTn>
                                        <p:tgtEl>
                                          <p:spTgt spid="84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874" name="PlaceHolder 1"/>
          <p:cNvSpPr>
            <a:spLocks noGrp="1"/>
          </p:cNvSpPr>
          <p:nvPr>
            <p:ph type="title"/>
          </p:nvPr>
        </p:nvSpPr>
        <p:spPr>
          <a:xfrm>
            <a:off x="655200" y="365040"/>
            <a:ext cx="5118840" cy="1691280"/>
          </a:xfrm>
          <a:prstGeom prst="rect">
            <a:avLst/>
          </a:prstGeom>
          <a:noFill/>
          <a:ln w="0">
            <a:noFill/>
          </a:ln>
        </p:spPr>
        <p:txBody>
          <a:bodyPr lIns="90000" rIns="90000" tIns="45000" bIns="45000" anchor="ctr">
            <a:normAutofit fontScale="91000"/>
          </a:bodyPr>
          <a:p>
            <a:pPr>
              <a:lnSpc>
                <a:spcPct val="90000"/>
              </a:lnSpc>
              <a:buNone/>
            </a:pPr>
            <a:r>
              <a:rPr b="0" lang="en-US" sz="4400" spc="-1" strike="noStrike">
                <a:solidFill>
                  <a:srgbClr val="000000"/>
                </a:solidFill>
                <a:latin typeface="Calibri Light"/>
              </a:rPr>
              <a:t>Ross Ashby</a:t>
            </a:r>
            <a:br>
              <a:rPr sz="4400"/>
            </a:br>
            <a:r>
              <a:rPr b="1" i="1" lang="en-US" sz="4400" spc="-1" strike="noStrike">
                <a:solidFill>
                  <a:srgbClr val="000000"/>
                </a:solidFill>
                <a:latin typeface="Calibri Light"/>
              </a:rPr>
              <a:t>Requisite variety</a:t>
            </a:r>
            <a:endParaRPr b="0" lang="en-US" sz="4400" spc="-1" strike="noStrike">
              <a:latin typeface="Arial"/>
            </a:endParaRPr>
          </a:p>
        </p:txBody>
      </p:sp>
      <p:sp>
        <p:nvSpPr>
          <p:cNvPr id="875" name="PlaceHolder 2"/>
          <p:cNvSpPr>
            <a:spLocks noGrp="1"/>
          </p:cNvSpPr>
          <p:nvPr>
            <p:ph/>
          </p:nvPr>
        </p:nvSpPr>
        <p:spPr>
          <a:xfrm>
            <a:off x="655200" y="2575080"/>
            <a:ext cx="5118840" cy="3460680"/>
          </a:xfrm>
          <a:prstGeom prst="rect">
            <a:avLst/>
          </a:prstGeom>
          <a:noFill/>
          <a:ln w="0">
            <a:noFill/>
          </a:ln>
        </p:spPr>
        <p:txBody>
          <a:bodyPr lIns="90000" rIns="90000" tIns="45000" bIns="45000" anchor="t">
            <a:norm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Requisite Variety and its implications for the control of complex systems” (Cybernetica, 1958)</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The controlling system has to feature equal or higher variety than the controlled system</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"every good regulator of a system must be a model of that system"</a:t>
            </a:r>
            <a:endParaRPr b="0" lang="en-US" sz="1800" spc="-1" strike="noStrike">
              <a:latin typeface="Arial"/>
            </a:endParaRPr>
          </a:p>
        </p:txBody>
      </p:sp>
      <p:sp>
        <p:nvSpPr>
          <p:cNvPr id="876" name="Content Placeholder 8"/>
          <p:cNvSpPr/>
          <p:nvPr/>
        </p:nvSpPr>
        <p:spPr>
          <a:xfrm>
            <a:off x="5878800" y="0"/>
            <a:ext cx="6311880" cy="685656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grpSp>
        <p:nvGrpSpPr>
          <p:cNvPr id="877" name="Group 5"/>
          <p:cNvGrpSpPr/>
          <p:nvPr/>
        </p:nvGrpSpPr>
        <p:grpSpPr>
          <a:xfrm>
            <a:off x="-65520" y="6438240"/>
            <a:ext cx="12140280" cy="418320"/>
            <a:chOff x="-65520" y="6438240"/>
            <a:chExt cx="12140280" cy="418320"/>
          </a:xfrm>
        </p:grpSpPr>
        <p:pic>
          <p:nvPicPr>
            <p:cNvPr id="878" name="Graphic 6" descr="Gold bars"/>
            <p:cNvPicPr/>
            <p:nvPr/>
          </p:nvPicPr>
          <p:blipFill>
            <a:blip r:embed="rId2"/>
            <a:stretch/>
          </p:blipFill>
          <p:spPr>
            <a:xfrm>
              <a:off x="10895760" y="6492240"/>
              <a:ext cx="358560" cy="310320"/>
            </a:xfrm>
            <a:prstGeom prst="rect">
              <a:avLst/>
            </a:prstGeom>
            <a:ln w="0">
              <a:noFill/>
            </a:ln>
          </p:spPr>
        </p:pic>
        <p:sp>
          <p:nvSpPr>
            <p:cNvPr id="879"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880" name="Graphic 9" descr="Robot"/>
            <p:cNvPicPr/>
            <p:nvPr/>
          </p:nvPicPr>
          <p:blipFill>
            <a:blip r:embed="rId3"/>
            <a:stretch/>
          </p:blipFill>
          <p:spPr>
            <a:xfrm>
              <a:off x="7903440" y="6492240"/>
              <a:ext cx="358560" cy="310320"/>
            </a:xfrm>
            <a:prstGeom prst="rect">
              <a:avLst/>
            </a:prstGeom>
            <a:ln w="0">
              <a:noFill/>
            </a:ln>
          </p:spPr>
        </p:pic>
        <p:sp>
          <p:nvSpPr>
            <p:cNvPr id="881"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882" name="Graphic 11" descr="Brain"/>
            <p:cNvPicPr/>
            <p:nvPr/>
          </p:nvPicPr>
          <p:blipFill>
            <a:blip r:embed="rId4"/>
            <a:stretch/>
          </p:blipFill>
          <p:spPr>
            <a:xfrm>
              <a:off x="10043640" y="6492240"/>
              <a:ext cx="358560" cy="310320"/>
            </a:xfrm>
            <a:prstGeom prst="rect">
              <a:avLst/>
            </a:prstGeom>
            <a:ln w="0">
              <a:noFill/>
            </a:ln>
          </p:spPr>
        </p:pic>
        <p:sp>
          <p:nvSpPr>
            <p:cNvPr id="883"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884" name="Graphic 14" descr="Network diagram"/>
            <p:cNvPicPr/>
            <p:nvPr/>
          </p:nvPicPr>
          <p:blipFill>
            <a:blip r:embed="rId5"/>
            <a:stretch/>
          </p:blipFill>
          <p:spPr>
            <a:xfrm>
              <a:off x="9350280" y="6492240"/>
              <a:ext cx="358560" cy="310320"/>
            </a:xfrm>
            <a:prstGeom prst="rect">
              <a:avLst/>
            </a:prstGeom>
            <a:ln w="0">
              <a:noFill/>
            </a:ln>
          </p:spPr>
        </p:pic>
        <p:sp>
          <p:nvSpPr>
            <p:cNvPr id="885"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886" name="Graphic 17" descr="Bubbles"/>
            <p:cNvPicPr/>
            <p:nvPr/>
          </p:nvPicPr>
          <p:blipFill>
            <a:blip r:embed="rId6"/>
            <a:stretch/>
          </p:blipFill>
          <p:spPr>
            <a:xfrm>
              <a:off x="6539040" y="6492240"/>
              <a:ext cx="358560" cy="310320"/>
            </a:xfrm>
            <a:prstGeom prst="rect">
              <a:avLst/>
            </a:prstGeom>
            <a:ln w="0">
              <a:noFill/>
            </a:ln>
          </p:spPr>
        </p:pic>
        <p:sp>
          <p:nvSpPr>
            <p:cNvPr id="887"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888" name="Graphic 19" descr="Head with gears"/>
            <p:cNvPicPr/>
            <p:nvPr/>
          </p:nvPicPr>
          <p:blipFill>
            <a:blip r:embed="rId7"/>
            <a:stretch/>
          </p:blipFill>
          <p:spPr>
            <a:xfrm>
              <a:off x="5470560" y="6492240"/>
              <a:ext cx="358560" cy="310320"/>
            </a:xfrm>
            <a:prstGeom prst="rect">
              <a:avLst/>
            </a:prstGeom>
            <a:ln w="0">
              <a:noFill/>
            </a:ln>
          </p:spPr>
        </p:pic>
        <p:sp>
          <p:nvSpPr>
            <p:cNvPr id="889"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890" name="Graphic 21" descr="Rocket"/>
            <p:cNvPicPr/>
            <p:nvPr/>
          </p:nvPicPr>
          <p:blipFill>
            <a:blip r:embed="rId8"/>
            <a:stretch/>
          </p:blipFill>
          <p:spPr>
            <a:xfrm>
              <a:off x="4465800" y="6492240"/>
              <a:ext cx="358560" cy="310320"/>
            </a:xfrm>
            <a:prstGeom prst="rect">
              <a:avLst/>
            </a:prstGeom>
            <a:ln w="0">
              <a:noFill/>
            </a:ln>
          </p:spPr>
        </p:pic>
        <p:sp>
          <p:nvSpPr>
            <p:cNvPr id="891"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892" name="Graphic 23" descr="Transfer"/>
            <p:cNvPicPr/>
            <p:nvPr/>
          </p:nvPicPr>
          <p:blipFill>
            <a:blip r:embed="rId9"/>
            <a:stretch/>
          </p:blipFill>
          <p:spPr>
            <a:xfrm>
              <a:off x="3169800" y="6492240"/>
              <a:ext cx="358560" cy="310320"/>
            </a:xfrm>
            <a:prstGeom prst="rect">
              <a:avLst/>
            </a:prstGeom>
            <a:ln w="0">
              <a:noFill/>
            </a:ln>
          </p:spPr>
        </p:pic>
        <p:sp>
          <p:nvSpPr>
            <p:cNvPr id="893"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894" name="Graphic 25" descr="Upward trend"/>
            <p:cNvPicPr/>
            <p:nvPr/>
          </p:nvPicPr>
          <p:blipFill>
            <a:blip r:embed="rId10"/>
            <a:stretch/>
          </p:blipFill>
          <p:spPr>
            <a:xfrm>
              <a:off x="2020680" y="6492240"/>
              <a:ext cx="358560" cy="310320"/>
            </a:xfrm>
            <a:prstGeom prst="rect">
              <a:avLst/>
            </a:prstGeom>
            <a:ln w="0">
              <a:noFill/>
            </a:ln>
          </p:spPr>
        </p:pic>
        <p:sp>
          <p:nvSpPr>
            <p:cNvPr id="895"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896" name="Graphic 27" descr="Maze"/>
            <p:cNvPicPr/>
            <p:nvPr/>
          </p:nvPicPr>
          <p:blipFill>
            <a:blip r:embed="rId11"/>
            <a:stretch/>
          </p:blipFill>
          <p:spPr>
            <a:xfrm>
              <a:off x="731520" y="6492240"/>
              <a:ext cx="358560" cy="310320"/>
            </a:xfrm>
            <a:prstGeom prst="rect">
              <a:avLst/>
            </a:prstGeom>
            <a:ln w="0">
              <a:noFill/>
            </a:ln>
          </p:spPr>
        </p:pic>
        <p:sp>
          <p:nvSpPr>
            <p:cNvPr id="897"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898" name="Graphic 18"/>
            <p:cNvGrpSpPr/>
            <p:nvPr/>
          </p:nvGrpSpPr>
          <p:grpSpPr>
            <a:xfrm>
              <a:off x="11748240" y="6540840"/>
              <a:ext cx="326520" cy="213120"/>
              <a:chOff x="11748240" y="6540840"/>
              <a:chExt cx="326520" cy="213120"/>
            </a:xfrm>
          </p:grpSpPr>
          <p:sp>
            <p:nvSpPr>
              <p:cNvPr id="899" name="Freeform: Shape 31"/>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900" name="Freeform: Shape 32"/>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901"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4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902" name="Rectangle 49"/>
          <p:cNvSpPr/>
          <p:nvPr/>
        </p:nvSpPr>
        <p:spPr>
          <a:xfrm>
            <a:off x="0" y="1196640"/>
            <a:ext cx="5998680" cy="5659920"/>
          </a:xfrm>
          <a:prstGeom prst="rect">
            <a:avLst/>
          </a:prstGeom>
          <a:noFill/>
          <a:ln w="12600">
            <a:solidFill>
              <a:srgbClr val="325490"/>
            </a:solidFill>
            <a:miter/>
          </a:ln>
          <a:effectLst>
            <a:softEdge rad="127080"/>
          </a:effectLst>
        </p:spPr>
        <p:style>
          <a:lnRef idx="0"/>
          <a:fillRef idx="0"/>
          <a:effectRef idx="0"/>
          <a:fontRef idx="minor"/>
        </p:style>
      </p:sp>
      <p:sp>
        <p:nvSpPr>
          <p:cNvPr id="903" name="PlaceHolder 1"/>
          <p:cNvSpPr>
            <a:spLocks noGrp="1"/>
          </p:cNvSpPr>
          <p:nvPr>
            <p:ph type="title"/>
          </p:nvPr>
        </p:nvSpPr>
        <p:spPr>
          <a:xfrm>
            <a:off x="0" y="54000"/>
            <a:ext cx="10514160" cy="855720"/>
          </a:xfrm>
          <a:prstGeom prst="rect">
            <a:avLst/>
          </a:prstGeom>
          <a:noFill/>
          <a:ln w="0">
            <a:noFill/>
          </a:ln>
        </p:spPr>
        <p:txBody>
          <a:bodyPr lIns="0" rIns="0" tIns="0" bIns="0" anchor="ctr">
            <a:noAutofit/>
          </a:bodyPr>
          <a:p>
            <a:pPr>
              <a:lnSpc>
                <a:spcPct val="90000"/>
              </a:lnSpc>
              <a:buNone/>
            </a:pPr>
            <a:r>
              <a:rPr b="0" lang="en-US" sz="4400" spc="-1" strike="noStrike">
                <a:solidFill>
                  <a:srgbClr val="000000"/>
                </a:solidFill>
                <a:latin typeface="Calibri Light"/>
              </a:rPr>
              <a:t>Control system</a:t>
            </a:r>
            <a:endParaRPr b="0" lang="en-US" sz="4400" spc="-1" strike="noStrike">
              <a:latin typeface="Arial"/>
            </a:endParaRPr>
          </a:p>
        </p:txBody>
      </p:sp>
      <p:sp>
        <p:nvSpPr>
          <p:cNvPr id="904" name="Rectangle 3"/>
          <p:cNvSpPr/>
          <p:nvPr/>
        </p:nvSpPr>
        <p:spPr>
          <a:xfrm>
            <a:off x="571680" y="1367640"/>
            <a:ext cx="276084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Controlled system</a:t>
            </a:r>
            <a:endParaRPr b="0" lang="en-US" sz="1800" spc="-1" strike="noStrike">
              <a:latin typeface="Arial"/>
            </a:endParaRPr>
          </a:p>
        </p:txBody>
      </p:sp>
      <p:sp>
        <p:nvSpPr>
          <p:cNvPr id="905" name="Rectangle 4"/>
          <p:cNvSpPr/>
          <p:nvPr/>
        </p:nvSpPr>
        <p:spPr>
          <a:xfrm>
            <a:off x="666720" y="3367800"/>
            <a:ext cx="276084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Controlling system</a:t>
            </a:r>
            <a:endParaRPr b="0" lang="en-US" sz="1800" spc="-1" strike="noStrike">
              <a:latin typeface="Arial"/>
            </a:endParaRPr>
          </a:p>
        </p:txBody>
      </p:sp>
      <p:sp>
        <p:nvSpPr>
          <p:cNvPr id="906" name="Elbow Connector 6"/>
          <p:cNvSpPr/>
          <p:nvPr/>
        </p:nvSpPr>
        <p:spPr>
          <a:xfrm>
            <a:off x="3333600" y="1688400"/>
            <a:ext cx="9396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907" name="Straight Arrow Connector 15"/>
          <p:cNvSpPr/>
          <p:nvPr/>
        </p:nvSpPr>
        <p:spPr>
          <a:xfrm>
            <a:off x="3333600" y="1691640"/>
            <a:ext cx="20941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908" name="Straight Arrow Connector 18"/>
          <p:cNvSpPr/>
          <p:nvPr/>
        </p:nvSpPr>
        <p:spPr>
          <a:xfrm>
            <a:off x="3429000" y="3866400"/>
            <a:ext cx="209412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909" name="Straight Arrow Connector 19"/>
          <p:cNvSpPr/>
          <p:nvPr/>
        </p:nvSpPr>
        <p:spPr>
          <a:xfrm>
            <a:off x="3333600" y="1438920"/>
            <a:ext cx="20941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910" name="Elbow Connector 21"/>
          <p:cNvSpPr/>
          <p:nvPr/>
        </p:nvSpPr>
        <p:spPr>
          <a:xfrm rot="10800000">
            <a:off x="572760" y="1689480"/>
            <a:ext cx="93960" cy="2000520"/>
          </a:xfrm>
          <a:prstGeom prst="bentConnector3">
            <a:avLst>
              <a:gd name="adj1" fmla="val 419998"/>
            </a:avLst>
          </a:prstGeom>
          <a:noFill/>
          <a:ln w="6480">
            <a:solidFill>
              <a:srgbClr val="4472c4"/>
            </a:solidFill>
            <a:miter/>
            <a:tailEnd len="med" type="arrow" w="med"/>
          </a:ln>
        </p:spPr>
        <p:style>
          <a:lnRef idx="0"/>
          <a:fillRef idx="0"/>
          <a:effectRef idx="0"/>
          <a:fontRef idx="minor"/>
        </p:style>
      </p:sp>
      <p:sp>
        <p:nvSpPr>
          <p:cNvPr id="911" name="Straight Arrow Connector 29"/>
          <p:cNvSpPr/>
          <p:nvPr/>
        </p:nvSpPr>
        <p:spPr>
          <a:xfrm rot="5400000">
            <a:off x="1679040" y="2331000"/>
            <a:ext cx="641520" cy="72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912" name="Elbow Connector 31"/>
          <p:cNvSpPr/>
          <p:nvPr/>
        </p:nvSpPr>
        <p:spPr>
          <a:xfrm flipH="1" rot="16200000">
            <a:off x="1725120" y="2713320"/>
            <a:ext cx="927360" cy="379440"/>
          </a:xfrm>
          <a:prstGeom prst="bentConnector3">
            <a:avLst>
              <a:gd name="adj1" fmla="val 76"/>
            </a:avLst>
          </a:prstGeom>
          <a:noFill/>
          <a:ln w="6480">
            <a:solidFill>
              <a:srgbClr val="4472c4"/>
            </a:solidFill>
            <a:prstDash val="dash"/>
            <a:miter/>
            <a:tailEnd len="med" type="arrow" w="med"/>
          </a:ln>
        </p:spPr>
        <p:style>
          <a:lnRef idx="0"/>
          <a:fillRef idx="0"/>
          <a:effectRef idx="0"/>
          <a:fontRef idx="minor"/>
        </p:style>
      </p:sp>
      <p:sp>
        <p:nvSpPr>
          <p:cNvPr id="913" name="Straight Arrow Connector 37"/>
          <p:cNvSpPr/>
          <p:nvPr/>
        </p:nvSpPr>
        <p:spPr>
          <a:xfrm rot="5400000">
            <a:off x="1679040" y="1045080"/>
            <a:ext cx="641520" cy="72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914" name="Rectangle 38"/>
          <p:cNvSpPr/>
          <p:nvPr/>
        </p:nvSpPr>
        <p:spPr>
          <a:xfrm>
            <a:off x="666720" y="4653720"/>
            <a:ext cx="276084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Simulation model</a:t>
            </a:r>
            <a:endParaRPr b="0" lang="en-US" sz="1800" spc="-1" strike="noStrike">
              <a:latin typeface="Arial"/>
            </a:endParaRPr>
          </a:p>
        </p:txBody>
      </p:sp>
      <p:sp>
        <p:nvSpPr>
          <p:cNvPr id="915" name="Straight Arrow Connector 39"/>
          <p:cNvSpPr/>
          <p:nvPr/>
        </p:nvSpPr>
        <p:spPr>
          <a:xfrm rot="5400000">
            <a:off x="2060280" y="4331160"/>
            <a:ext cx="641520" cy="72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916" name="Straight Arrow Connector 40"/>
          <p:cNvSpPr/>
          <p:nvPr/>
        </p:nvSpPr>
        <p:spPr>
          <a:xfrm rot="5400000">
            <a:off x="1681200" y="4331160"/>
            <a:ext cx="641520" cy="72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917" name="Elbow Connector 42"/>
          <p:cNvSpPr/>
          <p:nvPr/>
        </p:nvSpPr>
        <p:spPr>
          <a:xfrm rot="5400000">
            <a:off x="2166120" y="2951280"/>
            <a:ext cx="3286440" cy="760680"/>
          </a:xfrm>
          <a:prstGeom prst="bentConnector2">
            <a:avLst/>
          </a:prstGeom>
          <a:noFill/>
          <a:ln w="6480">
            <a:solidFill>
              <a:srgbClr val="4472c4"/>
            </a:solidFill>
            <a:miter/>
            <a:tailEnd len="med" type="arrow" w="med"/>
          </a:ln>
        </p:spPr>
        <p:style>
          <a:lnRef idx="0"/>
          <a:fillRef idx="0"/>
          <a:effectRef idx="0"/>
          <a:fontRef idx="minor"/>
        </p:style>
      </p:sp>
      <p:sp>
        <p:nvSpPr>
          <p:cNvPr id="918" name="Straight Connector 72"/>
          <p:cNvSpPr/>
          <p:nvPr/>
        </p:nvSpPr>
        <p:spPr>
          <a:xfrm>
            <a:off x="2000160" y="2439000"/>
            <a:ext cx="1904760" cy="1440"/>
          </a:xfrm>
          <a:prstGeom prst="line">
            <a:avLst/>
          </a:prstGeom>
          <a:ln w="6480">
            <a:solidFill>
              <a:srgbClr val="4472c4"/>
            </a:solidFill>
            <a:prstDash val="dash"/>
            <a:miter/>
          </a:ln>
        </p:spPr>
        <p:style>
          <a:lnRef idx="0"/>
          <a:fillRef idx="0"/>
          <a:effectRef idx="0"/>
          <a:fontRef idx="minor"/>
        </p:style>
      </p:sp>
      <p:sp>
        <p:nvSpPr>
          <p:cNvPr id="919" name="Straight Arrow Connector 79"/>
          <p:cNvSpPr/>
          <p:nvPr/>
        </p:nvSpPr>
        <p:spPr>
          <a:xfrm>
            <a:off x="3429000" y="4795200"/>
            <a:ext cx="474840" cy="360"/>
          </a:xfrm>
          <a:custGeom>
            <a:avLst/>
            <a:gdLst/>
            <a:ahLst/>
            <a:rect l="l" t="t" r="r" b="b"/>
            <a:pathLst>
              <a:path w="21600" h="21600">
                <a:moveTo>
                  <a:pt x="0" y="0"/>
                </a:moveTo>
                <a:lnTo>
                  <a:pt x="21600" y="21600"/>
                </a:lnTo>
              </a:path>
            </a:pathLst>
          </a:custGeom>
          <a:noFill/>
          <a:ln w="6480">
            <a:solidFill>
              <a:srgbClr val="4472c4"/>
            </a:solidFill>
            <a:prstDash val="dash"/>
            <a:miter/>
            <a:headEnd len="med" type="arrow" w="med"/>
          </a:ln>
        </p:spPr>
        <p:style>
          <a:lnRef idx="0"/>
          <a:fillRef idx="0"/>
          <a:effectRef idx="0"/>
          <a:fontRef idx="minor"/>
        </p:style>
      </p:sp>
      <p:sp>
        <p:nvSpPr>
          <p:cNvPr id="920" name="Straight Connector 81"/>
          <p:cNvSpPr/>
          <p:nvPr/>
        </p:nvSpPr>
        <p:spPr>
          <a:xfrm flipH="1">
            <a:off x="3904920" y="2439000"/>
            <a:ext cx="2160" cy="2359080"/>
          </a:xfrm>
          <a:prstGeom prst="line">
            <a:avLst/>
          </a:prstGeom>
          <a:ln w="6480">
            <a:solidFill>
              <a:srgbClr val="4472c4"/>
            </a:solidFill>
            <a:prstDash val="dash"/>
            <a:miter/>
          </a:ln>
        </p:spPr>
        <p:style>
          <a:lnRef idx="0"/>
          <a:fillRef idx="0"/>
          <a:effectRef idx="0"/>
          <a:fontRef idx="minor"/>
        </p:style>
      </p:sp>
      <p:sp>
        <p:nvSpPr>
          <p:cNvPr id="921" name="Oval 83"/>
          <p:cNvSpPr/>
          <p:nvPr/>
        </p:nvSpPr>
        <p:spPr>
          <a:xfrm>
            <a:off x="1949400" y="2413800"/>
            <a:ext cx="113040" cy="84240"/>
          </a:xfrm>
          <a:prstGeom prst="ellipse">
            <a:avLst/>
          </a:prstGeom>
          <a:solidFill>
            <a:srgbClr val="4472c4"/>
          </a:solidFill>
          <a:ln w="12600">
            <a:solidFill>
              <a:srgbClr val="325490"/>
            </a:solidFill>
            <a:miter/>
          </a:ln>
        </p:spPr>
        <p:style>
          <a:lnRef idx="0"/>
          <a:fillRef idx="0"/>
          <a:effectRef idx="0"/>
          <a:fontRef idx="minor"/>
        </p:style>
      </p:sp>
      <p:sp>
        <p:nvSpPr>
          <p:cNvPr id="922" name="Oval 84"/>
          <p:cNvSpPr/>
          <p:nvPr/>
        </p:nvSpPr>
        <p:spPr>
          <a:xfrm>
            <a:off x="3695760" y="1653480"/>
            <a:ext cx="113040" cy="84240"/>
          </a:xfrm>
          <a:prstGeom prst="ellipse">
            <a:avLst/>
          </a:prstGeom>
          <a:solidFill>
            <a:srgbClr val="4472c4"/>
          </a:solidFill>
          <a:ln w="12600">
            <a:solidFill>
              <a:srgbClr val="325490"/>
            </a:solidFill>
            <a:miter/>
          </a:ln>
        </p:spPr>
        <p:style>
          <a:lnRef idx="0"/>
          <a:fillRef idx="0"/>
          <a:effectRef idx="0"/>
          <a:fontRef idx="minor"/>
        </p:style>
      </p:sp>
      <p:sp>
        <p:nvSpPr>
          <p:cNvPr id="923" name="Oval 85"/>
          <p:cNvSpPr/>
          <p:nvPr/>
        </p:nvSpPr>
        <p:spPr>
          <a:xfrm>
            <a:off x="4140360" y="1653480"/>
            <a:ext cx="113040" cy="84240"/>
          </a:xfrm>
          <a:prstGeom prst="ellipse">
            <a:avLst/>
          </a:prstGeom>
          <a:solidFill>
            <a:srgbClr val="4472c4"/>
          </a:solidFill>
          <a:ln w="12600">
            <a:solidFill>
              <a:srgbClr val="325490"/>
            </a:solidFill>
            <a:miter/>
          </a:ln>
        </p:spPr>
        <p:style>
          <a:lnRef idx="0"/>
          <a:fillRef idx="0"/>
          <a:effectRef idx="0"/>
          <a:fontRef idx="minor"/>
        </p:style>
      </p:sp>
      <p:sp>
        <p:nvSpPr>
          <p:cNvPr id="924" name="Oval 87"/>
          <p:cNvSpPr/>
          <p:nvPr/>
        </p:nvSpPr>
        <p:spPr>
          <a:xfrm>
            <a:off x="4726440" y="3840840"/>
            <a:ext cx="113040" cy="84240"/>
          </a:xfrm>
          <a:prstGeom prst="ellipse">
            <a:avLst/>
          </a:prstGeom>
          <a:solidFill>
            <a:srgbClr val="4472c4"/>
          </a:solidFill>
          <a:ln w="12600">
            <a:solidFill>
              <a:srgbClr val="325490"/>
            </a:solidFill>
            <a:miter/>
          </a:ln>
        </p:spPr>
        <p:style>
          <a:lnRef idx="0"/>
          <a:fillRef idx="0"/>
          <a:effectRef idx="0"/>
          <a:fontRef idx="minor"/>
        </p:style>
      </p:sp>
      <p:sp>
        <p:nvSpPr>
          <p:cNvPr id="925" name="Oval 88"/>
          <p:cNvSpPr/>
          <p:nvPr/>
        </p:nvSpPr>
        <p:spPr>
          <a:xfrm>
            <a:off x="1966320" y="4340880"/>
            <a:ext cx="113040" cy="84240"/>
          </a:xfrm>
          <a:prstGeom prst="ellipse">
            <a:avLst/>
          </a:prstGeom>
          <a:solidFill>
            <a:srgbClr val="4472c4"/>
          </a:solidFill>
          <a:ln w="12600">
            <a:solidFill>
              <a:srgbClr val="325490"/>
            </a:solidFill>
            <a:miter/>
          </a:ln>
        </p:spPr>
        <p:style>
          <a:lnRef idx="0"/>
          <a:fillRef idx="0"/>
          <a:effectRef idx="0"/>
          <a:fontRef idx="minor"/>
        </p:style>
      </p:sp>
      <p:sp>
        <p:nvSpPr>
          <p:cNvPr id="926" name="Oval 89"/>
          <p:cNvSpPr/>
          <p:nvPr/>
        </p:nvSpPr>
        <p:spPr>
          <a:xfrm>
            <a:off x="327960" y="3652200"/>
            <a:ext cx="113040" cy="84240"/>
          </a:xfrm>
          <a:prstGeom prst="ellipse">
            <a:avLst/>
          </a:prstGeom>
          <a:solidFill>
            <a:srgbClr val="4472c4"/>
          </a:solidFill>
          <a:ln w="12600">
            <a:solidFill>
              <a:srgbClr val="325490"/>
            </a:solidFill>
            <a:miter/>
          </a:ln>
        </p:spPr>
        <p:style>
          <a:lnRef idx="0"/>
          <a:fillRef idx="0"/>
          <a:effectRef idx="0"/>
          <a:fontRef idx="minor"/>
        </p:style>
      </p:sp>
      <p:sp>
        <p:nvSpPr>
          <p:cNvPr id="927" name="Rectangle 93"/>
          <p:cNvSpPr/>
          <p:nvPr/>
        </p:nvSpPr>
        <p:spPr>
          <a:xfrm>
            <a:off x="666720" y="5653800"/>
            <a:ext cx="2760840" cy="641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Self-perfection </a:t>
            </a:r>
            <a:r>
              <a:rPr b="0" lang="hu-HU" sz="1800" spc="-1" strike="noStrike">
                <a:solidFill>
                  <a:srgbClr val="ffffff"/>
                </a:solidFill>
                <a:latin typeface="Calibri"/>
                <a:ea typeface="DejaVu Sans"/>
              </a:rPr>
              <a:t>block</a:t>
            </a:r>
            <a:endParaRPr b="0" lang="en-US" sz="1800" spc="-1" strike="noStrike">
              <a:latin typeface="Arial"/>
            </a:endParaRPr>
          </a:p>
        </p:txBody>
      </p:sp>
      <p:sp>
        <p:nvSpPr>
          <p:cNvPr id="928" name="Shape 98"/>
          <p:cNvSpPr/>
          <p:nvPr/>
        </p:nvSpPr>
        <p:spPr>
          <a:xfrm rot="5400000">
            <a:off x="1684440" y="3469320"/>
            <a:ext cx="4249800" cy="760680"/>
          </a:xfrm>
          <a:prstGeom prst="bentConnector2">
            <a:avLst/>
          </a:prstGeom>
          <a:noFill/>
          <a:ln w="6480">
            <a:solidFill>
              <a:srgbClr val="4472c4"/>
            </a:solidFill>
            <a:miter/>
            <a:tailEnd len="med" type="arrow" w="med"/>
          </a:ln>
        </p:spPr>
        <p:style>
          <a:lnRef idx="0"/>
          <a:fillRef idx="0"/>
          <a:effectRef idx="0"/>
          <a:fontRef idx="minor"/>
        </p:style>
      </p:sp>
      <p:sp>
        <p:nvSpPr>
          <p:cNvPr id="929" name="Straight Arrow Connector 107"/>
          <p:cNvSpPr/>
          <p:nvPr/>
        </p:nvSpPr>
        <p:spPr>
          <a:xfrm>
            <a:off x="3429000" y="6082560"/>
            <a:ext cx="133200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930" name="Straight Connector 109"/>
          <p:cNvSpPr/>
          <p:nvPr/>
        </p:nvSpPr>
        <p:spPr>
          <a:xfrm>
            <a:off x="4762440" y="3869280"/>
            <a:ext cx="360" cy="2212920"/>
          </a:xfrm>
          <a:prstGeom prst="line">
            <a:avLst/>
          </a:prstGeom>
          <a:ln w="6480">
            <a:solidFill>
              <a:srgbClr val="4472c4"/>
            </a:solidFill>
            <a:miter/>
          </a:ln>
        </p:spPr>
        <p:style>
          <a:lnRef idx="0"/>
          <a:fillRef idx="0"/>
          <a:effectRef idx="0"/>
          <a:fontRef idx="minor"/>
        </p:style>
      </p:sp>
      <p:sp>
        <p:nvSpPr>
          <p:cNvPr id="931" name="Straight Arrow Connector 115"/>
          <p:cNvSpPr/>
          <p:nvPr/>
        </p:nvSpPr>
        <p:spPr>
          <a:xfrm rot="5400000">
            <a:off x="1870560" y="5475600"/>
            <a:ext cx="355680" cy="72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932" name="Straight Arrow Connector 120"/>
          <p:cNvSpPr/>
          <p:nvPr/>
        </p:nvSpPr>
        <p:spPr>
          <a:xfrm>
            <a:off x="3429000" y="5795280"/>
            <a:ext cx="474840" cy="360"/>
          </a:xfrm>
          <a:custGeom>
            <a:avLst/>
            <a:gdLst/>
            <a:ahLst/>
            <a:rect l="l" t="t" r="r" b="b"/>
            <a:pathLst>
              <a:path w="21600" h="21600">
                <a:moveTo>
                  <a:pt x="0" y="0"/>
                </a:moveTo>
                <a:lnTo>
                  <a:pt x="21600" y="21600"/>
                </a:lnTo>
              </a:path>
            </a:pathLst>
          </a:custGeom>
          <a:noFill/>
          <a:ln w="6480">
            <a:solidFill>
              <a:srgbClr val="4472c4"/>
            </a:solidFill>
            <a:prstDash val="dash"/>
            <a:miter/>
            <a:headEnd len="med" type="arrow" w="med"/>
          </a:ln>
        </p:spPr>
        <p:style>
          <a:lnRef idx="0"/>
          <a:fillRef idx="0"/>
          <a:effectRef idx="0"/>
          <a:fontRef idx="minor"/>
        </p:style>
      </p:sp>
      <p:sp>
        <p:nvSpPr>
          <p:cNvPr id="933" name="Straight Connector 121"/>
          <p:cNvSpPr/>
          <p:nvPr/>
        </p:nvSpPr>
        <p:spPr>
          <a:xfrm flipH="1">
            <a:off x="3904920" y="3439080"/>
            <a:ext cx="2160" cy="2357640"/>
          </a:xfrm>
          <a:prstGeom prst="line">
            <a:avLst/>
          </a:prstGeom>
          <a:ln w="6480">
            <a:solidFill>
              <a:srgbClr val="4472c4"/>
            </a:solidFill>
            <a:prstDash val="dash"/>
            <a:miter/>
          </a:ln>
        </p:spPr>
        <p:style>
          <a:lnRef idx="0"/>
          <a:fillRef idx="0"/>
          <a:effectRef idx="0"/>
          <a:fontRef idx="minor"/>
        </p:style>
      </p:sp>
      <p:sp>
        <p:nvSpPr>
          <p:cNvPr id="934" name="Straight Connector 123"/>
          <p:cNvSpPr/>
          <p:nvPr/>
        </p:nvSpPr>
        <p:spPr>
          <a:xfrm>
            <a:off x="2000160" y="4367880"/>
            <a:ext cx="3333600" cy="1440"/>
          </a:xfrm>
          <a:prstGeom prst="line">
            <a:avLst/>
          </a:prstGeom>
          <a:ln w="6480">
            <a:solidFill>
              <a:srgbClr val="4472c4"/>
            </a:solidFill>
            <a:miter/>
          </a:ln>
        </p:spPr>
        <p:style>
          <a:lnRef idx="0"/>
          <a:fillRef idx="0"/>
          <a:effectRef idx="0"/>
          <a:fontRef idx="minor"/>
        </p:style>
      </p:sp>
      <p:sp>
        <p:nvSpPr>
          <p:cNvPr id="935" name="Straight Connector 127"/>
          <p:cNvSpPr/>
          <p:nvPr/>
        </p:nvSpPr>
        <p:spPr>
          <a:xfrm flipH="1">
            <a:off x="5331600" y="4369320"/>
            <a:ext cx="2160" cy="1857600"/>
          </a:xfrm>
          <a:prstGeom prst="line">
            <a:avLst/>
          </a:prstGeom>
          <a:ln w="6480">
            <a:solidFill>
              <a:srgbClr val="4472c4"/>
            </a:solidFill>
            <a:miter/>
          </a:ln>
        </p:spPr>
        <p:style>
          <a:lnRef idx="0"/>
          <a:fillRef idx="0"/>
          <a:effectRef idx="0"/>
          <a:fontRef idx="minor"/>
        </p:style>
      </p:sp>
      <p:sp>
        <p:nvSpPr>
          <p:cNvPr id="936" name="Straight Arrow Connector 130"/>
          <p:cNvSpPr/>
          <p:nvPr/>
        </p:nvSpPr>
        <p:spPr>
          <a:xfrm>
            <a:off x="3429000" y="6225480"/>
            <a:ext cx="1903680" cy="360"/>
          </a:xfrm>
          <a:custGeom>
            <a:avLst/>
            <a:gdLst/>
            <a:ahLst/>
            <a:rect l="l" t="t" r="r" b="b"/>
            <a:pathLst>
              <a:path w="21600" h="21600">
                <a:moveTo>
                  <a:pt x="0" y="0"/>
                </a:moveTo>
                <a:lnTo>
                  <a:pt x="21600" y="21600"/>
                </a:lnTo>
              </a:path>
            </a:pathLst>
          </a:custGeom>
          <a:noFill/>
          <a:ln w="6480">
            <a:solidFill>
              <a:srgbClr val="4472c4"/>
            </a:solidFill>
            <a:miter/>
            <a:headEnd len="med" type="arrow" w="med"/>
          </a:ln>
        </p:spPr>
        <p:style>
          <a:lnRef idx="0"/>
          <a:fillRef idx="0"/>
          <a:effectRef idx="0"/>
          <a:fontRef idx="minor"/>
        </p:style>
      </p:sp>
      <p:sp>
        <p:nvSpPr>
          <p:cNvPr id="937" name="Shape 134"/>
          <p:cNvSpPr/>
          <p:nvPr/>
        </p:nvSpPr>
        <p:spPr>
          <a:xfrm flipH="1" rot="16200000">
            <a:off x="-601920" y="4707360"/>
            <a:ext cx="2249640" cy="284400"/>
          </a:xfrm>
          <a:prstGeom prst="bentConnector2">
            <a:avLst/>
          </a:prstGeom>
          <a:noFill/>
          <a:ln w="6480">
            <a:solidFill>
              <a:srgbClr val="4472c4"/>
            </a:solidFill>
            <a:miter/>
            <a:tailEnd len="med" type="arrow" w="med"/>
          </a:ln>
        </p:spPr>
        <p:style>
          <a:lnRef idx="0"/>
          <a:fillRef idx="0"/>
          <a:effectRef idx="0"/>
          <a:fontRef idx="minor"/>
        </p:style>
      </p:sp>
      <p:sp>
        <p:nvSpPr>
          <p:cNvPr id="938" name="TextBox 136"/>
          <p:cNvSpPr/>
          <p:nvPr/>
        </p:nvSpPr>
        <p:spPr>
          <a:xfrm>
            <a:off x="5905440" y="1500120"/>
            <a:ext cx="6285240" cy="3381480"/>
          </a:xfrm>
          <a:prstGeom prst="rect">
            <a:avLst/>
          </a:prstGeom>
          <a:noFill/>
          <a:ln w="0">
            <a:noFill/>
          </a:ln>
        </p:spPr>
        <p:style>
          <a:lnRef idx="0"/>
          <a:fillRef idx="0"/>
          <a:effectRef idx="0"/>
          <a:fontRef idx="minor"/>
        </p:style>
        <p:txBody>
          <a:bodyPr lIns="90000" rIns="90000" tIns="45000" bIns="45000" anchor="t">
            <a:spAutoFit/>
          </a:bodyPr>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Goals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Observed influences from the environment</a:t>
            </a:r>
            <a:r>
              <a:rPr b="0" lang="bg-BG" sz="1800" spc="-1" strike="noStrike">
                <a:solidFill>
                  <a:srgbClr val="000000"/>
                </a:solidFill>
                <a:latin typeface="Calibri"/>
                <a:ea typeface="DejaVu Sans"/>
              </a:rPr>
              <a:t> (</a:t>
            </a:r>
            <a:r>
              <a:rPr b="0" lang="en-US" sz="1800" spc="-1" strike="noStrike">
                <a:solidFill>
                  <a:srgbClr val="000000"/>
                </a:solidFill>
                <a:latin typeface="Calibri"/>
                <a:ea typeface="DejaVu Sans"/>
              </a:rPr>
              <a:t>market factors</a:t>
            </a:r>
            <a:r>
              <a:rPr b="0" lang="bg-BG" sz="1800" spc="-1" strike="noStrike">
                <a:solidFill>
                  <a:srgbClr val="000000"/>
                </a:solidFill>
                <a:latin typeface="Calibri"/>
                <a:ea typeface="DejaVu Sans"/>
              </a:rPr>
              <a:t>)</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Controlling influences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Unobserved influences from the environment</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Insignificant variables</a:t>
            </a:r>
            <a:r>
              <a:rPr b="0" lang="bg-BG" sz="1800" spc="-1" strike="noStrike">
                <a:solidFill>
                  <a:srgbClr val="000000"/>
                </a:solidFill>
                <a:latin typeface="Calibri"/>
                <a:ea typeface="DejaVu Sans"/>
              </a:rPr>
              <a:t> (?)</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Significant variables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Feedback</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Task for the simulation model</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Proposed controlled influences</a:t>
            </a:r>
            <a:endParaRPr b="0" lang="en-US" sz="1800" spc="-1" strike="noStrike">
              <a:latin typeface="Arial"/>
            </a:endParaRPr>
          </a:p>
          <a:p>
            <a:pPr marL="343080" indent="-343080">
              <a:lnSpc>
                <a:spcPct val="100000"/>
              </a:lnSpc>
              <a:buClr>
                <a:srgbClr val="000000"/>
              </a:buClr>
              <a:buFont typeface="StarSymbol"/>
              <a:buAutoNum type="arabicPeriod"/>
            </a:pPr>
            <a:r>
              <a:rPr b="0" lang="en-US" sz="1800" spc="-1" strike="noStrike">
                <a:solidFill>
                  <a:srgbClr val="000000"/>
                </a:solidFill>
                <a:latin typeface="Calibri"/>
                <a:ea typeface="DejaVu Sans"/>
              </a:rPr>
              <a:t>Adjusting the internal structure and/or the values of the variables of the simulation model</a:t>
            </a:r>
            <a:endParaRPr b="0" lang="en-US" sz="1800" spc="-1" strike="noStrike">
              <a:latin typeface="Arial"/>
            </a:endParaRPr>
          </a:p>
        </p:txBody>
      </p:sp>
      <p:sp>
        <p:nvSpPr>
          <p:cNvPr id="939" name="TextBox 41"/>
          <p:cNvSpPr/>
          <p:nvPr/>
        </p:nvSpPr>
        <p:spPr>
          <a:xfrm>
            <a:off x="2081520" y="261072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2</a:t>
            </a:r>
            <a:endParaRPr b="0" lang="en-US" sz="1800" spc="-1" strike="noStrike">
              <a:latin typeface="Arial"/>
            </a:endParaRPr>
          </a:p>
        </p:txBody>
      </p:sp>
      <p:sp>
        <p:nvSpPr>
          <p:cNvPr id="940" name="TextBox 43"/>
          <p:cNvSpPr/>
          <p:nvPr/>
        </p:nvSpPr>
        <p:spPr>
          <a:xfrm>
            <a:off x="4667400" y="108180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5</a:t>
            </a:r>
            <a:endParaRPr b="0" lang="en-US" sz="1800" spc="-1" strike="noStrike">
              <a:latin typeface="Arial"/>
            </a:endParaRPr>
          </a:p>
        </p:txBody>
      </p:sp>
      <p:sp>
        <p:nvSpPr>
          <p:cNvPr id="941" name="TextBox 44"/>
          <p:cNvSpPr/>
          <p:nvPr/>
        </p:nvSpPr>
        <p:spPr>
          <a:xfrm>
            <a:off x="2381400" y="408240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8</a:t>
            </a:r>
            <a:endParaRPr b="0" lang="en-US" sz="1800" spc="-1" strike="noStrike">
              <a:latin typeface="Arial"/>
            </a:endParaRPr>
          </a:p>
        </p:txBody>
      </p:sp>
      <p:sp>
        <p:nvSpPr>
          <p:cNvPr id="942" name="TextBox 45"/>
          <p:cNvSpPr/>
          <p:nvPr/>
        </p:nvSpPr>
        <p:spPr>
          <a:xfrm>
            <a:off x="285840" y="243936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3</a:t>
            </a:r>
            <a:endParaRPr b="0" lang="en-US" sz="1800" spc="-1" strike="noStrike">
              <a:latin typeface="Arial"/>
            </a:endParaRPr>
          </a:p>
        </p:txBody>
      </p:sp>
      <p:sp>
        <p:nvSpPr>
          <p:cNvPr id="943" name="TextBox 46"/>
          <p:cNvSpPr/>
          <p:nvPr/>
        </p:nvSpPr>
        <p:spPr>
          <a:xfrm>
            <a:off x="2000160" y="79596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4</a:t>
            </a:r>
            <a:endParaRPr b="0" lang="en-US" sz="1800" spc="-1" strike="noStrike">
              <a:latin typeface="Arial"/>
            </a:endParaRPr>
          </a:p>
        </p:txBody>
      </p:sp>
      <p:sp>
        <p:nvSpPr>
          <p:cNvPr id="944" name="TextBox 47"/>
          <p:cNvSpPr/>
          <p:nvPr/>
        </p:nvSpPr>
        <p:spPr>
          <a:xfrm>
            <a:off x="3524400" y="401076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2</a:t>
            </a:r>
            <a:endParaRPr b="0" lang="en-US" sz="1800" spc="-1" strike="noStrike">
              <a:latin typeface="Arial"/>
            </a:endParaRPr>
          </a:p>
        </p:txBody>
      </p:sp>
      <p:sp>
        <p:nvSpPr>
          <p:cNvPr id="945" name="TextBox 48"/>
          <p:cNvSpPr/>
          <p:nvPr/>
        </p:nvSpPr>
        <p:spPr>
          <a:xfrm>
            <a:off x="2000160" y="529668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10</a:t>
            </a:r>
            <a:endParaRPr b="0" lang="en-US" sz="1800" spc="-1" strike="noStrike">
              <a:latin typeface="Arial"/>
            </a:endParaRPr>
          </a:p>
        </p:txBody>
      </p:sp>
      <p:sp>
        <p:nvSpPr>
          <p:cNvPr id="946" name="TextBox 49"/>
          <p:cNvSpPr/>
          <p:nvPr/>
        </p:nvSpPr>
        <p:spPr>
          <a:xfrm>
            <a:off x="1523880" y="408240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9</a:t>
            </a:r>
            <a:endParaRPr b="0" lang="en-US" sz="1800" spc="-1" strike="noStrike">
              <a:latin typeface="Arial"/>
            </a:endParaRPr>
          </a:p>
        </p:txBody>
      </p:sp>
      <p:sp>
        <p:nvSpPr>
          <p:cNvPr id="947" name="TextBox 51"/>
          <p:cNvSpPr/>
          <p:nvPr/>
        </p:nvSpPr>
        <p:spPr>
          <a:xfrm>
            <a:off x="4667400" y="179640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6</a:t>
            </a:r>
            <a:endParaRPr b="0" lang="en-US" sz="1800" spc="-1" strike="noStrike">
              <a:latin typeface="Arial"/>
            </a:endParaRPr>
          </a:p>
        </p:txBody>
      </p:sp>
      <p:sp>
        <p:nvSpPr>
          <p:cNvPr id="948" name="TextBox 52"/>
          <p:cNvSpPr/>
          <p:nvPr/>
        </p:nvSpPr>
        <p:spPr>
          <a:xfrm>
            <a:off x="4095720" y="464112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7</a:t>
            </a:r>
            <a:endParaRPr b="0" lang="en-US" sz="1800" spc="-1" strike="noStrike">
              <a:latin typeface="Arial"/>
            </a:endParaRPr>
          </a:p>
        </p:txBody>
      </p:sp>
      <p:sp>
        <p:nvSpPr>
          <p:cNvPr id="949" name="TextBox 53"/>
          <p:cNvSpPr/>
          <p:nvPr/>
        </p:nvSpPr>
        <p:spPr>
          <a:xfrm>
            <a:off x="4857840" y="351072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1</a:t>
            </a:r>
            <a:endParaRPr b="0" lang="en-US" sz="1800" spc="-1" strike="noStrike">
              <a:latin typeface="Arial"/>
            </a:endParaRPr>
          </a:p>
        </p:txBody>
      </p:sp>
      <p:sp>
        <p:nvSpPr>
          <p:cNvPr id="950" name="Rectangle 1"/>
          <p:cNvSpPr/>
          <p:nvPr/>
        </p:nvSpPr>
        <p:spPr>
          <a:xfrm>
            <a:off x="161280" y="3354480"/>
            <a:ext cx="5266440" cy="2927520"/>
          </a:xfrm>
          <a:prstGeom prst="rect">
            <a:avLst/>
          </a:prstGeom>
          <a:solidFill>
            <a:srgbClr val="4472c4"/>
          </a:solidFill>
          <a:ln w="12600">
            <a:solidFill>
              <a:srgbClr val="325490"/>
            </a:solidFill>
            <a:miter/>
          </a:ln>
        </p:spPr>
        <p:style>
          <a:lnRef idx="0"/>
          <a:fillRef idx="0"/>
          <a:effectRef idx="0"/>
          <a:fontRef idx="minor"/>
        </p:style>
        <p:txBody>
          <a:bodyPr lIns="90000" rIns="90000" tIns="45000" bIns="45000" anchor="ctr">
            <a:noAutofit/>
          </a:bodyPr>
          <a:p>
            <a:pPr algn="ctr">
              <a:lnSpc>
                <a:spcPct val="100000"/>
              </a:lnSpc>
              <a:buNone/>
            </a:pPr>
            <a:r>
              <a:rPr b="0" lang="en-US" sz="1800" spc="-1" strike="noStrike">
                <a:solidFill>
                  <a:srgbClr val="ffffff"/>
                </a:solidFill>
                <a:latin typeface="Calibri"/>
                <a:ea typeface="DejaVu Sans"/>
              </a:rPr>
              <a:t>Controlling system</a:t>
            </a:r>
            <a:endParaRPr b="0" lang="en-US" sz="1800" spc="-1" strike="noStrike">
              <a:latin typeface="Arial"/>
            </a:endParaRPr>
          </a:p>
        </p:txBody>
      </p:sp>
      <p:sp>
        <p:nvSpPr>
          <p:cNvPr id="951" name="Rectangle 51"/>
          <p:cNvSpPr/>
          <p:nvPr/>
        </p:nvSpPr>
        <p:spPr>
          <a:xfrm>
            <a:off x="161280" y="3372480"/>
            <a:ext cx="5283360" cy="2927520"/>
          </a:xfrm>
          <a:prstGeom prst="rect">
            <a:avLst/>
          </a:prstGeom>
          <a:noFill/>
          <a:ln w="25560">
            <a:solidFill>
              <a:srgbClr val="325490"/>
            </a:solidFill>
            <a:prstDash val="dash"/>
            <a:miter/>
          </a:ln>
        </p:spPr>
        <p:style>
          <a:lnRef idx="0"/>
          <a:fillRef idx="0"/>
          <a:effectRef idx="0"/>
          <a:fontRef idx="minor"/>
        </p:style>
      </p:sp>
      <p:sp>
        <p:nvSpPr>
          <p:cNvPr id="952" name="Straight Arrow Connector 5"/>
          <p:cNvSpPr/>
          <p:nvPr/>
        </p:nvSpPr>
        <p:spPr>
          <a:xfrm flipH="1">
            <a:off x="5443200" y="3872880"/>
            <a:ext cx="3211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953" name="Straight Arrow Connector 54"/>
          <p:cNvSpPr/>
          <p:nvPr/>
        </p:nvSpPr>
        <p:spPr>
          <a:xfrm flipH="1" rot="16200000">
            <a:off x="3577680" y="3190320"/>
            <a:ext cx="3211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954" name="Straight Arrow Connector 55"/>
          <p:cNvSpPr/>
          <p:nvPr/>
        </p:nvSpPr>
        <p:spPr>
          <a:xfrm flipH="1" rot="16200000">
            <a:off x="4025880" y="3181320"/>
            <a:ext cx="321120" cy="360"/>
          </a:xfrm>
          <a:custGeom>
            <a:avLst/>
            <a:gdLst/>
            <a:ahLst/>
            <a:rect l="l" t="t" r="r" b="b"/>
            <a:pathLst>
              <a:path w="21600" h="21600">
                <a:moveTo>
                  <a:pt x="0" y="0"/>
                </a:moveTo>
                <a:lnTo>
                  <a:pt x="21600" y="21600"/>
                </a:lnTo>
              </a:path>
            </a:pathLst>
          </a:custGeom>
          <a:noFill/>
          <a:ln w="6480">
            <a:solidFill>
              <a:srgbClr val="4472c4"/>
            </a:solidFill>
            <a:miter/>
            <a:tailEnd len="med" type="arrow" w="med"/>
          </a:ln>
        </p:spPr>
        <p:style>
          <a:lnRef idx="0"/>
          <a:fillRef idx="0"/>
          <a:effectRef idx="0"/>
          <a:fontRef idx="minor"/>
        </p:style>
      </p:sp>
      <p:sp>
        <p:nvSpPr>
          <p:cNvPr id="955" name="TextBox 7"/>
          <p:cNvSpPr/>
          <p:nvPr/>
        </p:nvSpPr>
        <p:spPr>
          <a:xfrm>
            <a:off x="5385600" y="3467520"/>
            <a:ext cx="469080" cy="36396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0" lang="en-US" sz="1800" spc="-1" strike="noStrike">
                <a:solidFill>
                  <a:srgbClr val="000000"/>
                </a:solidFill>
                <a:latin typeface="Calibri"/>
                <a:ea typeface="DejaVu Sans"/>
              </a:rPr>
              <a:t>1</a:t>
            </a:r>
            <a:endParaRPr b="0" lang="en-US" sz="1800" spc="-1" strike="noStrike">
              <a:latin typeface="Arial"/>
            </a:endParaRPr>
          </a:p>
        </p:txBody>
      </p:sp>
      <p:sp>
        <p:nvSpPr>
          <p:cNvPr id="956" name="Rectangle 8"/>
          <p:cNvSpPr/>
          <p:nvPr/>
        </p:nvSpPr>
        <p:spPr>
          <a:xfrm>
            <a:off x="2414880" y="2345400"/>
            <a:ext cx="1643400" cy="998640"/>
          </a:xfrm>
          <a:prstGeom prst="rect">
            <a:avLst/>
          </a:prstGeom>
          <a:solidFill>
            <a:srgbClr val="ffffff"/>
          </a:solidFill>
          <a:ln w="12600">
            <a:noFill/>
          </a:ln>
        </p:spPr>
        <p:style>
          <a:lnRef idx="0"/>
          <a:fillRef idx="0"/>
          <a:effectRef idx="0"/>
          <a:fontRef idx="minor"/>
        </p:style>
      </p:sp>
      <p:sp>
        <p:nvSpPr>
          <p:cNvPr id="957" name="Rectangle 58"/>
          <p:cNvSpPr/>
          <p:nvPr/>
        </p:nvSpPr>
        <p:spPr>
          <a:xfrm>
            <a:off x="3333600" y="1739160"/>
            <a:ext cx="823320" cy="1596240"/>
          </a:xfrm>
          <a:prstGeom prst="rect">
            <a:avLst/>
          </a:prstGeom>
          <a:solidFill>
            <a:srgbClr val="ffffff"/>
          </a:solidFill>
          <a:ln w="12600">
            <a:noFill/>
          </a:ln>
        </p:spPr>
        <p:style>
          <a:lnRef idx="0"/>
          <a:fillRef idx="0"/>
          <a:effectRef idx="0"/>
          <a:fontRef idx="minor"/>
        </p:style>
      </p:sp>
      <p:sp>
        <p:nvSpPr>
          <p:cNvPr id="958" name="TextBox 50"/>
          <p:cNvSpPr/>
          <p:nvPr/>
        </p:nvSpPr>
        <p:spPr>
          <a:xfrm>
            <a:off x="3742920" y="2504520"/>
            <a:ext cx="66528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bg-BG" sz="1800" spc="-1" strike="noStrike">
                <a:solidFill>
                  <a:srgbClr val="000000"/>
                </a:solidFill>
                <a:latin typeface="Arial"/>
                <a:ea typeface="DejaVu Sans"/>
              </a:rPr>
              <a:t>7</a:t>
            </a:r>
            <a:endParaRPr b="0" lang="en-US" sz="1800" spc="-1" strike="noStrike">
              <a:latin typeface="Arial"/>
            </a:endParaRPr>
          </a:p>
        </p:txBody>
      </p:sp>
      <p:sp>
        <p:nvSpPr>
          <p:cNvPr id="959" name="TextBox 59"/>
          <p:cNvSpPr/>
          <p:nvPr/>
        </p:nvSpPr>
        <p:spPr>
          <a:xfrm>
            <a:off x="6172200" y="4870440"/>
            <a:ext cx="5619600" cy="118692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Wingdings" charset="2"/>
              <a:buChar char=""/>
            </a:pPr>
            <a:r>
              <a:rPr b="0" i="1" lang="en-US" sz="1800" spc="-1" strike="noStrike">
                <a:solidFill>
                  <a:srgbClr val="000000"/>
                </a:solidFill>
                <a:latin typeface="Calibri"/>
                <a:ea typeface="DejaVu Sans"/>
              </a:rPr>
              <a:t>Systematic approach</a:t>
            </a:r>
            <a:endParaRPr b="0" lang="en-US" sz="1800" spc="-1" strike="noStrike">
              <a:latin typeface="Arial"/>
            </a:endParaRPr>
          </a:p>
          <a:p>
            <a:pPr marL="285840" indent="-285840">
              <a:lnSpc>
                <a:spcPct val="100000"/>
              </a:lnSpc>
              <a:buClr>
                <a:srgbClr val="000000"/>
              </a:buClr>
              <a:buFont typeface="Wingdings" charset="2"/>
              <a:buChar char=""/>
            </a:pPr>
            <a:r>
              <a:rPr b="0" i="1" lang="en-US" sz="1800" spc="-1" strike="noStrike">
                <a:solidFill>
                  <a:srgbClr val="000000"/>
                </a:solidFill>
                <a:latin typeface="Calibri"/>
                <a:ea typeface="DejaVu Sans"/>
              </a:rPr>
              <a:t>Inductive reasoning &amp; Empirism </a:t>
            </a:r>
            <a:endParaRPr b="0" lang="en-US" sz="1800" spc="-1" strike="noStrike">
              <a:latin typeface="Arial"/>
            </a:endParaRPr>
          </a:p>
          <a:p>
            <a:pPr marL="285840" indent="-285840">
              <a:lnSpc>
                <a:spcPct val="100000"/>
              </a:lnSpc>
              <a:buClr>
                <a:srgbClr val="000000"/>
              </a:buClr>
              <a:buFont typeface="Wingdings" charset="2"/>
              <a:buChar char=""/>
            </a:pPr>
            <a:r>
              <a:rPr b="0" i="1" lang="en-US" sz="1800" spc="-1" strike="noStrike">
                <a:solidFill>
                  <a:srgbClr val="000000"/>
                </a:solidFill>
                <a:latin typeface="Calibri"/>
                <a:ea typeface="DejaVu Sans"/>
              </a:rPr>
              <a:t>Heuristics &amp; Interdisciplinary nature</a:t>
            </a:r>
            <a:endParaRPr b="0" lang="en-US" sz="1800" spc="-1" strike="noStrike">
              <a:latin typeface="Arial"/>
            </a:endParaRPr>
          </a:p>
          <a:p>
            <a:pPr marL="285840" indent="-285840">
              <a:lnSpc>
                <a:spcPct val="100000"/>
              </a:lnSpc>
              <a:buClr>
                <a:srgbClr val="000000"/>
              </a:buClr>
              <a:buFont typeface="Wingdings" charset="2"/>
              <a:buChar char=""/>
            </a:pPr>
            <a:r>
              <a:rPr b="0" i="1" lang="en-US" sz="1800" spc="-1" strike="noStrike">
                <a:solidFill>
                  <a:srgbClr val="000000"/>
                </a:solidFill>
                <a:latin typeface="Calibri"/>
                <a:ea typeface="DejaVu Sans"/>
              </a:rPr>
              <a:t>Complexity emulation</a:t>
            </a:r>
            <a:endParaRPr b="0" lang="en-US" sz="1800" spc="-1" strike="noStrike">
              <a:latin typeface="Arial"/>
            </a:endParaRPr>
          </a:p>
        </p:txBody>
      </p:sp>
      <p:grpSp>
        <p:nvGrpSpPr>
          <p:cNvPr id="960" name="Group 95"/>
          <p:cNvGrpSpPr/>
          <p:nvPr/>
        </p:nvGrpSpPr>
        <p:grpSpPr>
          <a:xfrm>
            <a:off x="-65520" y="6438240"/>
            <a:ext cx="12140280" cy="418320"/>
            <a:chOff x="-65520" y="6438240"/>
            <a:chExt cx="12140280" cy="418320"/>
          </a:xfrm>
        </p:grpSpPr>
        <p:pic>
          <p:nvPicPr>
            <p:cNvPr id="961" name="Graphic 96" descr="Gold bars"/>
            <p:cNvPicPr/>
            <p:nvPr/>
          </p:nvPicPr>
          <p:blipFill>
            <a:blip r:embed="rId1"/>
            <a:stretch/>
          </p:blipFill>
          <p:spPr>
            <a:xfrm>
              <a:off x="10895760" y="6492240"/>
              <a:ext cx="358560" cy="310320"/>
            </a:xfrm>
            <a:prstGeom prst="rect">
              <a:avLst/>
            </a:prstGeom>
            <a:ln w="0">
              <a:noFill/>
            </a:ln>
          </p:spPr>
        </p:pic>
        <p:sp>
          <p:nvSpPr>
            <p:cNvPr id="962"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963" name="Graphic 99" descr="Robot"/>
            <p:cNvPicPr/>
            <p:nvPr/>
          </p:nvPicPr>
          <p:blipFill>
            <a:blip r:embed="rId2"/>
            <a:stretch/>
          </p:blipFill>
          <p:spPr>
            <a:xfrm>
              <a:off x="7903440" y="6492240"/>
              <a:ext cx="358560" cy="310320"/>
            </a:xfrm>
            <a:prstGeom prst="rect">
              <a:avLst/>
            </a:prstGeom>
            <a:ln w="0">
              <a:noFill/>
            </a:ln>
          </p:spPr>
        </p:pic>
        <p:sp>
          <p:nvSpPr>
            <p:cNvPr id="964"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965" name="Graphic 101" descr="Brain"/>
            <p:cNvPicPr/>
            <p:nvPr/>
          </p:nvPicPr>
          <p:blipFill>
            <a:blip r:embed="rId3"/>
            <a:stretch/>
          </p:blipFill>
          <p:spPr>
            <a:xfrm>
              <a:off x="10043640" y="6492240"/>
              <a:ext cx="358560" cy="310320"/>
            </a:xfrm>
            <a:prstGeom prst="rect">
              <a:avLst/>
            </a:prstGeom>
            <a:ln w="0">
              <a:noFill/>
            </a:ln>
          </p:spPr>
        </p:pic>
        <p:sp>
          <p:nvSpPr>
            <p:cNvPr id="966"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967" name="Graphic 103" descr="Network diagram"/>
            <p:cNvPicPr/>
            <p:nvPr/>
          </p:nvPicPr>
          <p:blipFill>
            <a:blip r:embed="rId4"/>
            <a:stretch/>
          </p:blipFill>
          <p:spPr>
            <a:xfrm>
              <a:off x="9350280" y="6492240"/>
              <a:ext cx="358560" cy="310320"/>
            </a:xfrm>
            <a:prstGeom prst="rect">
              <a:avLst/>
            </a:prstGeom>
            <a:ln w="0">
              <a:noFill/>
            </a:ln>
          </p:spPr>
        </p:pic>
        <p:sp>
          <p:nvSpPr>
            <p:cNvPr id="968"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969" name="Graphic 105" descr="Bubbles"/>
            <p:cNvPicPr/>
            <p:nvPr/>
          </p:nvPicPr>
          <p:blipFill>
            <a:blip r:embed="rId5"/>
            <a:stretch/>
          </p:blipFill>
          <p:spPr>
            <a:xfrm>
              <a:off x="6539040" y="6492240"/>
              <a:ext cx="358560" cy="310320"/>
            </a:xfrm>
            <a:prstGeom prst="rect">
              <a:avLst/>
            </a:prstGeom>
            <a:ln w="0">
              <a:noFill/>
            </a:ln>
          </p:spPr>
        </p:pic>
        <p:sp>
          <p:nvSpPr>
            <p:cNvPr id="970"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971" name="Graphic 108" descr="Head with gears"/>
            <p:cNvPicPr/>
            <p:nvPr/>
          </p:nvPicPr>
          <p:blipFill>
            <a:blip r:embed="rId6"/>
            <a:stretch/>
          </p:blipFill>
          <p:spPr>
            <a:xfrm>
              <a:off x="5470560" y="6492240"/>
              <a:ext cx="358560" cy="310320"/>
            </a:xfrm>
            <a:prstGeom prst="rect">
              <a:avLst/>
            </a:prstGeom>
            <a:ln w="0">
              <a:noFill/>
            </a:ln>
          </p:spPr>
        </p:pic>
        <p:sp>
          <p:nvSpPr>
            <p:cNvPr id="972"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973" name="Graphic 111" descr="Rocket"/>
            <p:cNvPicPr/>
            <p:nvPr/>
          </p:nvPicPr>
          <p:blipFill>
            <a:blip r:embed="rId7"/>
            <a:stretch/>
          </p:blipFill>
          <p:spPr>
            <a:xfrm>
              <a:off x="4465800" y="6492240"/>
              <a:ext cx="358560" cy="310320"/>
            </a:xfrm>
            <a:prstGeom prst="rect">
              <a:avLst/>
            </a:prstGeom>
            <a:ln w="0">
              <a:noFill/>
            </a:ln>
          </p:spPr>
        </p:pic>
        <p:sp>
          <p:nvSpPr>
            <p:cNvPr id="974"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975" name="Graphic 113" descr="Transfer"/>
            <p:cNvPicPr/>
            <p:nvPr/>
          </p:nvPicPr>
          <p:blipFill>
            <a:blip r:embed="rId8"/>
            <a:stretch/>
          </p:blipFill>
          <p:spPr>
            <a:xfrm>
              <a:off x="3169800" y="6492240"/>
              <a:ext cx="358560" cy="310320"/>
            </a:xfrm>
            <a:prstGeom prst="rect">
              <a:avLst/>
            </a:prstGeom>
            <a:ln w="0">
              <a:noFill/>
            </a:ln>
          </p:spPr>
        </p:pic>
        <p:sp>
          <p:nvSpPr>
            <p:cNvPr id="976"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977" name="Graphic 116" descr="Upward trend"/>
            <p:cNvPicPr/>
            <p:nvPr/>
          </p:nvPicPr>
          <p:blipFill>
            <a:blip r:embed="rId9"/>
            <a:stretch/>
          </p:blipFill>
          <p:spPr>
            <a:xfrm>
              <a:off x="2020680" y="6492240"/>
              <a:ext cx="358560" cy="310320"/>
            </a:xfrm>
            <a:prstGeom prst="rect">
              <a:avLst/>
            </a:prstGeom>
            <a:ln w="0">
              <a:noFill/>
            </a:ln>
          </p:spPr>
        </p:pic>
        <p:sp>
          <p:nvSpPr>
            <p:cNvPr id="978"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979" name="Graphic 118" descr="Maze"/>
            <p:cNvPicPr/>
            <p:nvPr/>
          </p:nvPicPr>
          <p:blipFill>
            <a:blip r:embed="rId10"/>
            <a:stretch/>
          </p:blipFill>
          <p:spPr>
            <a:xfrm>
              <a:off x="731520" y="6492240"/>
              <a:ext cx="358560" cy="310320"/>
            </a:xfrm>
            <a:prstGeom prst="rect">
              <a:avLst/>
            </a:prstGeom>
            <a:ln w="0">
              <a:noFill/>
            </a:ln>
          </p:spPr>
        </p:pic>
        <p:sp>
          <p:nvSpPr>
            <p:cNvPr id="980"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981" name="Graphic 18"/>
            <p:cNvGrpSpPr/>
            <p:nvPr/>
          </p:nvGrpSpPr>
          <p:grpSpPr>
            <a:xfrm>
              <a:off x="11748240" y="6540840"/>
              <a:ext cx="326520" cy="213120"/>
              <a:chOff x="11748240" y="6540840"/>
              <a:chExt cx="326520" cy="213120"/>
            </a:xfrm>
          </p:grpSpPr>
          <p:sp>
            <p:nvSpPr>
              <p:cNvPr id="982" name="Freeform: Shape 125"/>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983" name="Freeform: Shape 126"/>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984"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
        <p:nvSpPr>
          <p:cNvPr id="985" name="TextBox 86"/>
          <p:cNvSpPr/>
          <p:nvPr/>
        </p:nvSpPr>
        <p:spPr>
          <a:xfrm>
            <a:off x="6160680" y="5978160"/>
            <a:ext cx="7167600" cy="63828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Wingdings" charset="2"/>
              <a:buChar char=""/>
            </a:pPr>
            <a:r>
              <a:rPr b="1" i="1" lang="en-US" sz="1800" spc="-1" strike="noStrike">
                <a:solidFill>
                  <a:srgbClr val="000000"/>
                </a:solidFill>
                <a:latin typeface="Calibri"/>
                <a:ea typeface="DejaVu Sans"/>
              </a:rPr>
              <a:t>Self-perfection (Self-learning and/or Self-organization)</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314" dur="indefinite" restart="never" nodeType="tmRoot">
          <p:childTnLst>
            <p:seq>
              <p:cTn id="315" dur="indefinite" nodeType="mainSeq">
                <p:childTnLst>
                  <p:par>
                    <p:cTn id="316" fill="hold">
                      <p:stCondLst>
                        <p:cond delay="indefinite"/>
                      </p:stCondLst>
                      <p:childTnLst>
                        <p:par>
                          <p:cTn id="317" fill="hold">
                            <p:stCondLst>
                              <p:cond delay="0"/>
                            </p:stCondLst>
                            <p:childTnLst>
                              <p:par>
                                <p:cTn id="318" nodeType="clickEffect" fill="hold" presetClass="exit" presetID="1">
                                  <p:stCondLst>
                                    <p:cond delay="0"/>
                                  </p:stCondLst>
                                  <p:childTnLst>
                                    <p:set>
                                      <p:cBhvr>
                                        <p:cTn id="319" dur="1" fill="hold">
                                          <p:stCondLst>
                                            <p:cond delay="0"/>
                                          </p:stCondLst>
                                        </p:cTn>
                                        <p:tgtEl>
                                          <p:spTgt spid="950"/>
                                        </p:tgtEl>
                                        <p:attrNameLst>
                                          <p:attrName>style.visibility</p:attrName>
                                        </p:attrNameLst>
                                      </p:cBhvr>
                                      <p:to>
                                        <p:strVal val="hidden"/>
                                      </p:to>
                                    </p:set>
                                  </p:childTnLst>
                                </p:cTn>
                              </p:par>
                              <p:par>
                                <p:cTn id="320" nodeType="withEffect" fill="hold" presetClass="exit" presetID="1">
                                  <p:stCondLst>
                                    <p:cond delay="0"/>
                                  </p:stCondLst>
                                  <p:childTnLst>
                                    <p:set>
                                      <p:cBhvr>
                                        <p:cTn id="321" dur="1" fill="hold">
                                          <p:stCondLst>
                                            <p:cond delay="0"/>
                                          </p:stCondLst>
                                        </p:cTn>
                                        <p:tgtEl>
                                          <p:spTgt spid="955"/>
                                        </p:tgtEl>
                                        <p:attrNameLst>
                                          <p:attrName>style.visibility</p:attrName>
                                        </p:attrNameLst>
                                      </p:cBhvr>
                                      <p:to>
                                        <p:strVal val="hidden"/>
                                      </p:to>
                                    </p:set>
                                  </p:childTnLst>
                                </p:cTn>
                              </p:par>
                              <p:par>
                                <p:cTn id="322" nodeType="withEffect" fill="hold" presetClass="exit" presetID="1">
                                  <p:stCondLst>
                                    <p:cond delay="0"/>
                                  </p:stCondLst>
                                  <p:childTnLst>
                                    <p:set>
                                      <p:cBhvr>
                                        <p:cTn id="323" dur="1" fill="hold">
                                          <p:stCondLst>
                                            <p:cond delay="0"/>
                                          </p:stCondLst>
                                        </p:cTn>
                                        <p:tgtEl>
                                          <p:spTgt spid="952"/>
                                        </p:tgtEl>
                                        <p:attrNameLst>
                                          <p:attrName>style.visibility</p:attrName>
                                        </p:attrNameLst>
                                      </p:cBhvr>
                                      <p:to>
                                        <p:strVal val="hidden"/>
                                      </p:to>
                                    </p:set>
                                  </p:childTnLst>
                                </p:cTn>
                              </p:par>
                              <p:par>
                                <p:cTn id="324" nodeType="withEffect" fill="hold" presetClass="exit" presetID="1">
                                  <p:stCondLst>
                                    <p:cond delay="0"/>
                                  </p:stCondLst>
                                  <p:childTnLst>
                                    <p:set>
                                      <p:cBhvr>
                                        <p:cTn id="325" dur="1" fill="hold">
                                          <p:stCondLst>
                                            <p:cond delay="0"/>
                                          </p:stCondLst>
                                        </p:cTn>
                                        <p:tgtEl>
                                          <p:spTgt spid="954"/>
                                        </p:tgtEl>
                                        <p:attrNameLst>
                                          <p:attrName>style.visibility</p:attrName>
                                        </p:attrNameLst>
                                      </p:cBhvr>
                                      <p:to>
                                        <p:strVal val="hidden"/>
                                      </p:to>
                                    </p:set>
                                  </p:childTnLst>
                                </p:cTn>
                              </p:par>
                              <p:par>
                                <p:cTn id="326" nodeType="withEffect" fill="hold" presetClass="exit" presetID="1">
                                  <p:stCondLst>
                                    <p:cond delay="0"/>
                                  </p:stCondLst>
                                  <p:childTnLst>
                                    <p:set>
                                      <p:cBhvr>
                                        <p:cTn id="327" dur="1" fill="hold">
                                          <p:stCondLst>
                                            <p:cond delay="0"/>
                                          </p:stCondLst>
                                        </p:cTn>
                                        <p:tgtEl>
                                          <p:spTgt spid="953"/>
                                        </p:tgtEl>
                                        <p:attrNameLst>
                                          <p:attrName>style.visibility</p:attrName>
                                        </p:attrNameLst>
                                      </p:cBhvr>
                                      <p:to>
                                        <p:strVal val="hidden"/>
                                      </p:to>
                                    </p:set>
                                  </p:childTnLst>
                                </p:cTn>
                              </p:par>
                              <p:par>
                                <p:cTn id="328" nodeType="withEffect" fill="hold" presetClass="entr" presetID="1">
                                  <p:stCondLst>
                                    <p:cond delay="0"/>
                                  </p:stCondLst>
                                  <p:childTnLst>
                                    <p:set>
                                      <p:cBhvr>
                                        <p:cTn id="329" dur="1" fill="hold">
                                          <p:stCondLst>
                                            <p:cond delay="0"/>
                                          </p:stCondLst>
                                        </p:cTn>
                                        <p:tgtEl>
                                          <p:spTgt spid="938">
                                            <p:txEl>
                                              <p:pRg st="7" end="7"/>
                                            </p:txEl>
                                          </p:spTgt>
                                        </p:tgtEl>
                                        <p:attrNameLst>
                                          <p:attrName>style.visibility</p:attrName>
                                        </p:attrNameLst>
                                      </p:cBhvr>
                                      <p:to>
                                        <p:strVal val="visible"/>
                                      </p:to>
                                    </p:set>
                                  </p:childTnLst>
                                </p:cTn>
                              </p:par>
                              <p:par>
                                <p:cTn id="330" nodeType="withEffect" fill="hold" presetClass="entr" presetID="1">
                                  <p:stCondLst>
                                    <p:cond delay="0"/>
                                  </p:stCondLst>
                                  <p:childTnLst>
                                    <p:set>
                                      <p:cBhvr>
                                        <p:cTn id="331" dur="1" fill="hold">
                                          <p:stCondLst>
                                            <p:cond delay="0"/>
                                          </p:stCondLst>
                                        </p:cTn>
                                        <p:tgtEl>
                                          <p:spTgt spid="938">
                                            <p:txEl>
                                              <p:pRg st="8" end="8"/>
                                            </p:txEl>
                                          </p:spTgt>
                                        </p:tgtEl>
                                        <p:attrNameLst>
                                          <p:attrName>style.visibility</p:attrName>
                                        </p:attrNameLst>
                                      </p:cBhvr>
                                      <p:to>
                                        <p:strVal val="visible"/>
                                      </p:to>
                                    </p:set>
                                  </p:childTnLst>
                                </p:cTn>
                              </p:par>
                              <p:par>
                                <p:cTn id="332" nodeType="withEffect" fill="hold" presetClass="entr" presetID="1">
                                  <p:stCondLst>
                                    <p:cond delay="0"/>
                                  </p:stCondLst>
                                  <p:childTnLst>
                                    <p:set>
                                      <p:cBhvr>
                                        <p:cTn id="333" dur="1" fill="hold">
                                          <p:stCondLst>
                                            <p:cond delay="0"/>
                                          </p:stCondLst>
                                        </p:cTn>
                                        <p:tgtEl>
                                          <p:spTgt spid="938">
                                            <p:txEl>
                                              <p:pRg st="9" end="9"/>
                                            </p:txEl>
                                          </p:spTgt>
                                        </p:tgtEl>
                                        <p:attrNameLst>
                                          <p:attrName>style.visibility</p:attrName>
                                        </p:attrNameLst>
                                      </p:cBhvr>
                                      <p:to>
                                        <p:strVal val="visible"/>
                                      </p:to>
                                    </p:set>
                                  </p:childTnLst>
                                </p:cTn>
                              </p:par>
                              <p:par>
                                <p:cTn id="334" nodeType="withEffect" fill="hold" presetClass="exit" presetID="1">
                                  <p:stCondLst>
                                    <p:cond delay="0"/>
                                  </p:stCondLst>
                                  <p:childTnLst>
                                    <p:set>
                                      <p:cBhvr>
                                        <p:cTn id="335" dur="1" fill="hold">
                                          <p:stCondLst>
                                            <p:cond delay="0"/>
                                          </p:stCondLst>
                                        </p:cTn>
                                        <p:tgtEl>
                                          <p:spTgt spid="956"/>
                                        </p:tgtEl>
                                        <p:attrNameLst>
                                          <p:attrName>style.visibility</p:attrName>
                                        </p:attrNameLst>
                                      </p:cBhvr>
                                      <p:to>
                                        <p:strVal val="hidden"/>
                                      </p:to>
                                    </p:set>
                                  </p:childTnLst>
                                </p:cTn>
                              </p:par>
                              <p:par>
                                <p:cTn id="336" nodeType="withEffect" fill="hold" presetClass="exit" presetID="1">
                                  <p:stCondLst>
                                    <p:cond delay="0"/>
                                  </p:stCondLst>
                                  <p:childTnLst>
                                    <p:set>
                                      <p:cBhvr>
                                        <p:cTn id="337" dur="1" fill="hold">
                                          <p:stCondLst>
                                            <p:cond delay="0"/>
                                          </p:stCondLst>
                                        </p:cTn>
                                        <p:tgtEl>
                                          <p:spTgt spid="957"/>
                                        </p:tgtEl>
                                        <p:attrNameLst>
                                          <p:attrName>style.visibility</p:attrName>
                                        </p:attrNameLst>
                                      </p:cBhvr>
                                      <p:to>
                                        <p:strVal val="hidden"/>
                                      </p:to>
                                    </p:set>
                                  </p:childTnLst>
                                </p:cTn>
                              </p:par>
                            </p:childTnLst>
                          </p:cTn>
                        </p:par>
                      </p:childTnLst>
                    </p:cTn>
                  </p:par>
                  <p:par>
                    <p:cTn id="338" fill="hold">
                      <p:stCondLst>
                        <p:cond delay="indefinite"/>
                      </p:stCondLst>
                      <p:childTnLst>
                        <p:par>
                          <p:cTn id="339" fill="hold">
                            <p:stCondLst>
                              <p:cond delay="0"/>
                            </p:stCondLst>
                            <p:childTnLst>
                              <p:par>
                                <p:cTn id="340" nodeType="clickEffect" fill="hold" presetClass="entr" presetID="1">
                                  <p:stCondLst>
                                    <p:cond delay="0"/>
                                  </p:stCondLst>
                                  <p:childTnLst>
                                    <p:set>
                                      <p:cBhvr>
                                        <p:cTn id="341" dur="1" fill="hold">
                                          <p:stCondLst>
                                            <p:cond delay="0"/>
                                          </p:stCondLst>
                                        </p:cTn>
                                        <p:tgtEl>
                                          <p:spTgt spid="959"/>
                                        </p:tgtEl>
                                        <p:attrNameLst>
                                          <p:attrName>style.visibility</p:attrName>
                                        </p:attrNameLst>
                                      </p:cBhvr>
                                      <p:to>
                                        <p:strVal val="visible"/>
                                      </p:to>
                                    </p:set>
                                  </p:childTnLst>
                                </p:cTn>
                              </p:par>
                            </p:childTnLst>
                          </p:cTn>
                        </p:par>
                      </p:childTnLst>
                    </p:cTn>
                  </p:par>
                  <p:par>
                    <p:cTn id="342" fill="hold">
                      <p:stCondLst>
                        <p:cond delay="indefinite"/>
                      </p:stCondLst>
                      <p:childTnLst>
                        <p:par>
                          <p:cTn id="343" fill="hold">
                            <p:stCondLst>
                              <p:cond delay="0"/>
                            </p:stCondLst>
                            <p:childTnLst>
                              <p:par>
                                <p:cTn id="344" nodeType="clickEffect" fill="hold" presetClass="entr" presetID="53" presetSubtype="16">
                                  <p:stCondLst>
                                    <p:cond delay="0"/>
                                  </p:stCondLst>
                                  <p:childTnLst>
                                    <p:set>
                                      <p:cBhvr>
                                        <p:cTn id="345" dur="1" fill="hold">
                                          <p:stCondLst>
                                            <p:cond delay="0"/>
                                          </p:stCondLst>
                                        </p:cTn>
                                        <p:tgtEl>
                                          <p:spTgt spid="985"/>
                                        </p:tgtEl>
                                        <p:attrNameLst>
                                          <p:attrName>style.visibility</p:attrName>
                                        </p:attrNameLst>
                                      </p:cBhvr>
                                      <p:to>
                                        <p:strVal val="visible"/>
                                      </p:to>
                                    </p:set>
                                    <p:anim calcmode="lin" valueType="num">
                                      <p:cBhvr additive="repl">
                                        <p:cTn id="346" dur="500" fill="hold"/>
                                        <p:tgtEl>
                                          <p:spTgt spid="985"/>
                                        </p:tgtEl>
                                        <p:attrNameLst>
                                          <p:attrName>ppt_w</p:attrName>
                                        </p:attrNameLst>
                                      </p:cBhvr>
                                      <p:tavLst>
                                        <p:tav tm="0">
                                          <p:val>
                                            <p:strVal val="0"/>
                                          </p:val>
                                        </p:tav>
                                        <p:tav tm="100000">
                                          <p:val>
                                            <p:strVal val="#ppt_w"/>
                                          </p:val>
                                        </p:tav>
                                      </p:tavLst>
                                    </p:anim>
                                    <p:anim calcmode="lin" valueType="num">
                                      <p:cBhvr additive="repl">
                                        <p:cTn id="347" dur="500" fill="hold"/>
                                        <p:tgtEl>
                                          <p:spTgt spid="985"/>
                                        </p:tgtEl>
                                        <p:attrNameLst>
                                          <p:attrName>ppt_h</p:attrName>
                                        </p:attrNameLst>
                                      </p:cBhvr>
                                      <p:tavLst>
                                        <p:tav tm="0">
                                          <p:val>
                                            <p:strVal val="0"/>
                                          </p:val>
                                        </p:tav>
                                        <p:tav tm="100000">
                                          <p:val>
                                            <p:strVal val="#ppt_h"/>
                                          </p:val>
                                        </p:tav>
                                      </p:tavLst>
                                    </p:anim>
                                    <p:animEffect filter="fade" transition="in">
                                      <p:cBhvr additive="repl">
                                        <p:cTn id="348" dur="500"/>
                                        <p:tgtEl>
                                          <p:spTgt spid="9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986" name="PlaceHolder 1"/>
          <p:cNvSpPr>
            <a:spLocks noGrp="1"/>
          </p:cNvSpPr>
          <p:nvPr>
            <p:ph type="title"/>
          </p:nvPr>
        </p:nvSpPr>
        <p:spPr>
          <a:xfrm>
            <a:off x="655200" y="365040"/>
            <a:ext cx="5118840" cy="1691280"/>
          </a:xfrm>
          <a:prstGeom prst="rect">
            <a:avLst/>
          </a:prstGeom>
          <a:noFill/>
          <a:ln w="0">
            <a:noFill/>
          </a:ln>
        </p:spPr>
        <p:txBody>
          <a:bodyPr lIns="90000" rIns="90000" tIns="45000" bIns="45000" anchor="ctr">
            <a:normAutofit fontScale="88000"/>
          </a:bodyPr>
          <a:p>
            <a:pPr>
              <a:lnSpc>
                <a:spcPct val="90000"/>
              </a:lnSpc>
              <a:buNone/>
            </a:pPr>
            <a:r>
              <a:rPr b="0" lang="en-US" sz="4400" spc="-1" strike="noStrike">
                <a:solidFill>
                  <a:srgbClr val="000000"/>
                </a:solidFill>
                <a:latin typeface="Calibri Light"/>
              </a:rPr>
              <a:t>Claude Shannon</a:t>
            </a:r>
            <a:br>
              <a:rPr sz="4400"/>
            </a:br>
            <a:r>
              <a:rPr b="1" i="1" lang="en-US" sz="4400" spc="-1" strike="noStrike">
                <a:solidFill>
                  <a:srgbClr val="000000"/>
                </a:solidFill>
                <a:latin typeface="Calibri Light"/>
              </a:rPr>
              <a:t>Information theory</a:t>
            </a:r>
            <a:endParaRPr b="0" lang="en-US" sz="4400" spc="-1" strike="noStrike">
              <a:latin typeface="Arial"/>
            </a:endParaRPr>
          </a:p>
        </p:txBody>
      </p:sp>
      <p:sp>
        <p:nvSpPr>
          <p:cNvPr id="987" name="Content Placeholder 4"/>
          <p:cNvSpPr/>
          <p:nvPr/>
        </p:nvSpPr>
        <p:spPr>
          <a:xfrm>
            <a:off x="5372640" y="0"/>
            <a:ext cx="6818040" cy="68335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sp>
        <p:nvSpPr>
          <p:cNvPr id="988" name="TextBox 2"/>
          <p:cNvSpPr/>
          <p:nvPr/>
        </p:nvSpPr>
        <p:spPr>
          <a:xfrm>
            <a:off x="655200" y="2527920"/>
            <a:ext cx="4974120" cy="173556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a:t>
            </a:r>
            <a:r>
              <a:rPr b="0" lang="en-US" sz="1800" spc="-1" strike="noStrike">
                <a:solidFill>
                  <a:srgbClr val="000000"/>
                </a:solidFill>
                <a:latin typeface="Calibri"/>
                <a:ea typeface="DejaVu Sans"/>
              </a:rPr>
              <a:t>A Mathematical Theory of Communication" (paper 1948, Bell Labs)</a:t>
            </a:r>
            <a:endParaRPr b="0" lang="en-US" sz="1800" spc="-1" strike="noStrike">
              <a:latin typeface="Arial"/>
            </a:endParaRPr>
          </a:p>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Channel noise &amp; lag</a:t>
            </a:r>
            <a:endParaRPr b="0" lang="en-US" sz="1800" spc="-1" strike="noStrike">
              <a:latin typeface="Arial"/>
            </a:endParaRPr>
          </a:p>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Quantitative measure of information</a:t>
            </a:r>
            <a:endParaRPr b="0" lang="en-US" sz="1800" spc="-1" strike="noStrike">
              <a:latin typeface="Arial"/>
            </a:endParaRPr>
          </a:p>
          <a:p>
            <a:pPr>
              <a:lnSpc>
                <a:spcPct val="100000"/>
              </a:lnSpc>
              <a:buNone/>
            </a:pPr>
            <a:endParaRPr b="0" lang="en-US" sz="1800" spc="-1" strike="noStrike">
              <a:latin typeface="Arial"/>
            </a:endParaRPr>
          </a:p>
        </p:txBody>
      </p:sp>
      <p:grpSp>
        <p:nvGrpSpPr>
          <p:cNvPr id="989" name="Group 7"/>
          <p:cNvGrpSpPr/>
          <p:nvPr/>
        </p:nvGrpSpPr>
        <p:grpSpPr>
          <a:xfrm>
            <a:off x="-65520" y="6438240"/>
            <a:ext cx="12140280" cy="418320"/>
            <a:chOff x="-65520" y="6438240"/>
            <a:chExt cx="12140280" cy="418320"/>
          </a:xfrm>
        </p:grpSpPr>
        <p:pic>
          <p:nvPicPr>
            <p:cNvPr id="990" name="Graphic 8" descr="Gold bars"/>
            <p:cNvPicPr/>
            <p:nvPr/>
          </p:nvPicPr>
          <p:blipFill>
            <a:blip r:embed="rId2"/>
            <a:stretch/>
          </p:blipFill>
          <p:spPr>
            <a:xfrm>
              <a:off x="10895760" y="6492240"/>
              <a:ext cx="358560" cy="310320"/>
            </a:xfrm>
            <a:prstGeom prst="rect">
              <a:avLst/>
            </a:prstGeom>
            <a:ln w="0">
              <a:noFill/>
            </a:ln>
          </p:spPr>
        </p:pic>
        <p:sp>
          <p:nvSpPr>
            <p:cNvPr id="991"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992" name="Graphic 10" descr="Robot"/>
            <p:cNvPicPr/>
            <p:nvPr/>
          </p:nvPicPr>
          <p:blipFill>
            <a:blip r:embed="rId3"/>
            <a:stretch/>
          </p:blipFill>
          <p:spPr>
            <a:xfrm>
              <a:off x="7903440" y="6492240"/>
              <a:ext cx="358560" cy="310320"/>
            </a:xfrm>
            <a:prstGeom prst="rect">
              <a:avLst/>
            </a:prstGeom>
            <a:ln w="0">
              <a:noFill/>
            </a:ln>
          </p:spPr>
        </p:pic>
        <p:sp>
          <p:nvSpPr>
            <p:cNvPr id="993"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994" name="Graphic 13" descr="Brain"/>
            <p:cNvPicPr/>
            <p:nvPr/>
          </p:nvPicPr>
          <p:blipFill>
            <a:blip r:embed="rId4"/>
            <a:stretch/>
          </p:blipFill>
          <p:spPr>
            <a:xfrm>
              <a:off x="10043640" y="6492240"/>
              <a:ext cx="358560" cy="310320"/>
            </a:xfrm>
            <a:prstGeom prst="rect">
              <a:avLst/>
            </a:prstGeom>
            <a:ln w="0">
              <a:noFill/>
            </a:ln>
          </p:spPr>
        </p:pic>
        <p:sp>
          <p:nvSpPr>
            <p:cNvPr id="995" name="Content Placeholder 2"/>
            <p:cNvSpPr/>
            <p:nvPr/>
          </p:nvSpPr>
          <p:spPr>
            <a:xfrm>
              <a:off x="9622080" y="6527520"/>
              <a:ext cx="507960" cy="239760"/>
            </a:xfrm>
            <a:prstGeom prst="rect">
              <a:avLst/>
            </a:prstGeom>
            <a:noFill/>
            <a:ln w="0">
              <a:noFill/>
            </a:ln>
          </p:spPr>
          <p:style>
            <a:lnRef idx="0"/>
            <a:fillRef idx="0"/>
            <a:effectRef idx="0"/>
            <a:fontRef idx="minor"/>
          </p:style>
          <p:txBody>
            <a:bodyPr lIns="90000" rIns="90000" tIns="45000" bIns="45000" anchor="t">
              <a:normAutofit fontScale="67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996" name="Graphic 15" descr="Network diagram"/>
            <p:cNvPicPr/>
            <p:nvPr/>
          </p:nvPicPr>
          <p:blipFill>
            <a:blip r:embed="rId5"/>
            <a:stretch/>
          </p:blipFill>
          <p:spPr>
            <a:xfrm>
              <a:off x="9350280" y="6492240"/>
              <a:ext cx="358560" cy="310320"/>
            </a:xfrm>
            <a:prstGeom prst="rect">
              <a:avLst/>
            </a:prstGeom>
            <a:ln w="0">
              <a:noFill/>
            </a:ln>
          </p:spPr>
        </p:pic>
        <p:sp>
          <p:nvSpPr>
            <p:cNvPr id="997"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998" name="Graphic 17" descr="Bubbles"/>
            <p:cNvPicPr/>
            <p:nvPr/>
          </p:nvPicPr>
          <p:blipFill>
            <a:blip r:embed="rId6"/>
            <a:stretch/>
          </p:blipFill>
          <p:spPr>
            <a:xfrm>
              <a:off x="6539040" y="6492240"/>
              <a:ext cx="358560" cy="310320"/>
            </a:xfrm>
            <a:prstGeom prst="rect">
              <a:avLst/>
            </a:prstGeom>
            <a:ln w="0">
              <a:noFill/>
            </a:ln>
          </p:spPr>
        </p:pic>
        <p:sp>
          <p:nvSpPr>
            <p:cNvPr id="999"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1000" name="Graphic 19" descr="Head with gears"/>
            <p:cNvPicPr/>
            <p:nvPr/>
          </p:nvPicPr>
          <p:blipFill>
            <a:blip r:embed="rId7"/>
            <a:stretch/>
          </p:blipFill>
          <p:spPr>
            <a:xfrm>
              <a:off x="5470560" y="6492240"/>
              <a:ext cx="358560" cy="310320"/>
            </a:xfrm>
            <a:prstGeom prst="rect">
              <a:avLst/>
            </a:prstGeom>
            <a:ln w="0">
              <a:noFill/>
            </a:ln>
          </p:spPr>
        </p:pic>
        <p:sp>
          <p:nvSpPr>
            <p:cNvPr id="1001"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1002" name="Graphic 21" descr="Rocket"/>
            <p:cNvPicPr/>
            <p:nvPr/>
          </p:nvPicPr>
          <p:blipFill>
            <a:blip r:embed="rId8"/>
            <a:stretch/>
          </p:blipFill>
          <p:spPr>
            <a:xfrm>
              <a:off x="4465800" y="6492240"/>
              <a:ext cx="358560" cy="310320"/>
            </a:xfrm>
            <a:prstGeom prst="rect">
              <a:avLst/>
            </a:prstGeom>
            <a:ln w="0">
              <a:noFill/>
            </a:ln>
          </p:spPr>
        </p:pic>
        <p:sp>
          <p:nvSpPr>
            <p:cNvPr id="1003"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bfbfbf"/>
                  </a:solidFill>
                  <a:latin typeface="Calibri"/>
                  <a:ea typeface="DejaVu Sans"/>
                </a:rPr>
                <a:t>emergence</a:t>
              </a:r>
              <a:endParaRPr b="0" lang="en-US" sz="1600" spc="-1" strike="noStrike">
                <a:latin typeface="Arial"/>
              </a:endParaRPr>
            </a:p>
          </p:txBody>
        </p:sp>
        <p:pic>
          <p:nvPicPr>
            <p:cNvPr id="1004" name="Graphic 23" descr="Transfer"/>
            <p:cNvPicPr/>
            <p:nvPr/>
          </p:nvPicPr>
          <p:blipFill>
            <a:blip r:embed="rId9"/>
            <a:stretch/>
          </p:blipFill>
          <p:spPr>
            <a:xfrm>
              <a:off x="3169800" y="6492240"/>
              <a:ext cx="358560" cy="310320"/>
            </a:xfrm>
            <a:prstGeom prst="rect">
              <a:avLst/>
            </a:prstGeom>
            <a:ln w="0">
              <a:noFill/>
            </a:ln>
          </p:spPr>
        </p:pic>
        <p:sp>
          <p:nvSpPr>
            <p:cNvPr id="1005"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006" name="Graphic 25" descr="Upward trend"/>
            <p:cNvPicPr/>
            <p:nvPr/>
          </p:nvPicPr>
          <p:blipFill>
            <a:blip r:embed="rId10"/>
            <a:stretch/>
          </p:blipFill>
          <p:spPr>
            <a:xfrm>
              <a:off x="2020680" y="6492240"/>
              <a:ext cx="358560" cy="310320"/>
            </a:xfrm>
            <a:prstGeom prst="rect">
              <a:avLst/>
            </a:prstGeom>
            <a:ln w="0">
              <a:noFill/>
            </a:ln>
          </p:spPr>
        </p:pic>
        <p:sp>
          <p:nvSpPr>
            <p:cNvPr id="1007"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008" name="Graphic 27" descr="Maze"/>
            <p:cNvPicPr/>
            <p:nvPr/>
          </p:nvPicPr>
          <p:blipFill>
            <a:blip r:embed="rId11"/>
            <a:stretch/>
          </p:blipFill>
          <p:spPr>
            <a:xfrm>
              <a:off x="731520" y="6492240"/>
              <a:ext cx="358560" cy="310320"/>
            </a:xfrm>
            <a:prstGeom prst="rect">
              <a:avLst/>
            </a:prstGeom>
            <a:ln w="0">
              <a:noFill/>
            </a:ln>
          </p:spPr>
        </p:pic>
        <p:sp>
          <p:nvSpPr>
            <p:cNvPr id="1009"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010" name="Graphic 18"/>
            <p:cNvGrpSpPr/>
            <p:nvPr/>
          </p:nvGrpSpPr>
          <p:grpSpPr>
            <a:xfrm>
              <a:off x="11748240" y="6540840"/>
              <a:ext cx="326520" cy="213120"/>
              <a:chOff x="11748240" y="6540840"/>
              <a:chExt cx="326520" cy="213120"/>
            </a:xfrm>
          </p:grpSpPr>
          <p:sp>
            <p:nvSpPr>
              <p:cNvPr id="1011" name="Freeform: Shape 31"/>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012" name="Freeform: Shape 32"/>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013"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1014" name="Picture 3" descr=""/>
          <p:cNvPicPr/>
          <p:nvPr/>
        </p:nvPicPr>
        <p:blipFill>
          <a:blip r:embed="rId12"/>
          <a:stretch/>
        </p:blipFill>
        <p:spPr>
          <a:xfrm>
            <a:off x="376920" y="4439880"/>
            <a:ext cx="5346720" cy="1872720"/>
          </a:xfrm>
          <a:prstGeom prst="rect">
            <a:avLst/>
          </a:prstGeom>
          <a:ln w="0">
            <a:noFill/>
          </a:ln>
        </p:spPr>
      </p:pic>
    </p:spTree>
  </p:cSld>
  <mc:AlternateContent>
    <mc:Choice Requires="p14">
      <p:transition spd="slow" p14:dur="2000"/>
    </mc:Choice>
    <mc:Fallback>
      <p:transition spd="slow"/>
    </mc:Fallback>
  </mc:AlternateContent>
</p:sld>
</file>

<file path=ppt/slides/slide4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015" name="Picture 2" descr="M:\DOCS\administrativni\VSIM08\Mobius_strip_.tif"/>
          <p:cNvPicPr/>
          <p:nvPr/>
        </p:nvPicPr>
        <p:blipFill>
          <a:blip r:embed="rId1"/>
          <a:stretch/>
        </p:blipFill>
        <p:spPr>
          <a:xfrm>
            <a:off x="559800" y="3791520"/>
            <a:ext cx="5309640" cy="2793240"/>
          </a:xfrm>
          <a:prstGeom prst="rect">
            <a:avLst/>
          </a:prstGeom>
          <a:ln w="0">
            <a:noFill/>
          </a:ln>
        </p:spPr>
      </p:pic>
      <p:sp>
        <p:nvSpPr>
          <p:cNvPr id="1016" name="PlaceHolder 1"/>
          <p:cNvSpPr>
            <a:spLocks noGrp="1"/>
          </p:cNvSpPr>
          <p:nvPr>
            <p:ph type="title"/>
          </p:nvPr>
        </p:nvSpPr>
        <p:spPr>
          <a:xfrm>
            <a:off x="655200" y="365040"/>
            <a:ext cx="5118840" cy="1691280"/>
          </a:xfrm>
          <a:prstGeom prst="rect">
            <a:avLst/>
          </a:prstGeom>
          <a:noFill/>
          <a:ln w="0">
            <a:noFill/>
          </a:ln>
        </p:spPr>
        <p:txBody>
          <a:bodyPr lIns="90000" rIns="90000" tIns="45000" bIns="45000" anchor="ctr">
            <a:normAutofit/>
          </a:bodyPr>
          <a:p>
            <a:pPr>
              <a:lnSpc>
                <a:spcPct val="90000"/>
              </a:lnSpc>
              <a:buNone/>
            </a:pPr>
            <a:r>
              <a:rPr b="0" lang="en-US" sz="4400" spc="-1" strike="noStrike">
                <a:solidFill>
                  <a:srgbClr val="000000"/>
                </a:solidFill>
                <a:latin typeface="Calibri Light"/>
              </a:rPr>
              <a:t>Julian Huxley</a:t>
            </a:r>
            <a:br>
              <a:rPr sz="4400"/>
            </a:br>
            <a:r>
              <a:rPr b="1" i="1" lang="en-US" sz="4400" spc="-1" strike="noStrike">
                <a:solidFill>
                  <a:srgbClr val="000000"/>
                </a:solidFill>
                <a:latin typeface="Calibri Light"/>
              </a:rPr>
              <a:t>Emergence</a:t>
            </a:r>
            <a:endParaRPr b="0" lang="en-US" sz="4400" spc="-1" strike="noStrike">
              <a:latin typeface="Arial"/>
            </a:endParaRPr>
          </a:p>
        </p:txBody>
      </p:sp>
      <p:sp>
        <p:nvSpPr>
          <p:cNvPr id="1017" name="Content Placeholder 4"/>
          <p:cNvSpPr/>
          <p:nvPr/>
        </p:nvSpPr>
        <p:spPr>
          <a:xfrm>
            <a:off x="6856560" y="0"/>
            <a:ext cx="5309640" cy="685656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2"/>
            <a:srcRect/>
            <a:stretch/>
          </a:blipFill>
          <a:ln w="0">
            <a:noFill/>
          </a:ln>
        </p:spPr>
        <p:style>
          <a:lnRef idx="0"/>
          <a:fillRef idx="0"/>
          <a:effectRef idx="0"/>
          <a:fontRef idx="minor"/>
        </p:style>
      </p:sp>
      <p:sp>
        <p:nvSpPr>
          <p:cNvPr id="1018" name="TextBox 2"/>
          <p:cNvSpPr/>
          <p:nvPr/>
        </p:nvSpPr>
        <p:spPr>
          <a:xfrm>
            <a:off x="17640" y="2380680"/>
            <a:ext cx="6722640" cy="228420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1" lang="en-US" sz="1800" spc="-1" strike="noStrike">
                <a:solidFill>
                  <a:srgbClr val="000000"/>
                </a:solidFill>
                <a:latin typeface="Calibri"/>
                <a:ea typeface="DejaVu Sans"/>
              </a:rPr>
              <a:t>Aristotle</a:t>
            </a:r>
            <a:r>
              <a:rPr b="0" lang="en-US" sz="1800" spc="-1" strike="noStrike">
                <a:solidFill>
                  <a:srgbClr val="000000"/>
                </a:solidFill>
                <a:latin typeface="Calibri"/>
                <a:ea typeface="DejaVu Sans"/>
              </a:rPr>
              <a:t> (Metaphysics): "... the totality is not, as it were, a mere heap, but the whole is something besides the parts ..."</a:t>
            </a:r>
            <a:endParaRPr b="0" lang="en-US" sz="1800" spc="-1" strike="noStrike">
              <a:latin typeface="Arial"/>
            </a:endParaRPr>
          </a:p>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a:t>
            </a:r>
            <a:r>
              <a:rPr b="0" lang="en-US" sz="1800" spc="-1" strike="noStrike">
                <a:solidFill>
                  <a:srgbClr val="000000"/>
                </a:solidFill>
                <a:latin typeface="Calibri"/>
                <a:ea typeface="DejaVu Sans"/>
              </a:rPr>
              <a:t>Evolution and ethics 1893-1943” (MIT Press, 1948)</a:t>
            </a:r>
            <a:endParaRPr b="0" lang="en-US" sz="1800" spc="-1" strike="noStrike">
              <a:latin typeface="Arial"/>
            </a:endParaRPr>
          </a:p>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a:t>
            </a:r>
            <a:r>
              <a:rPr b="0" lang="en-US" sz="1800" spc="-1" strike="noStrike">
                <a:solidFill>
                  <a:srgbClr val="000000"/>
                </a:solidFill>
                <a:latin typeface="Calibri"/>
                <a:ea typeface="DejaVu Sans"/>
              </a:rPr>
              <a:t>passage to a totally new and more comprehensive type or order of organization, with quite new emergent properties, and involving quite new methods of further evolution.”</a:t>
            </a:r>
            <a:endParaRPr b="0" lang="en-US" sz="1800" spc="-1" strike="noStrike">
              <a:latin typeface="Arial"/>
            </a:endParaRPr>
          </a:p>
        </p:txBody>
      </p:sp>
      <p:grpSp>
        <p:nvGrpSpPr>
          <p:cNvPr id="1019" name="Group 12"/>
          <p:cNvGrpSpPr/>
          <p:nvPr/>
        </p:nvGrpSpPr>
        <p:grpSpPr>
          <a:xfrm>
            <a:off x="-65520" y="6438240"/>
            <a:ext cx="12140280" cy="418320"/>
            <a:chOff x="-65520" y="6438240"/>
            <a:chExt cx="12140280" cy="418320"/>
          </a:xfrm>
        </p:grpSpPr>
        <p:pic>
          <p:nvPicPr>
            <p:cNvPr id="1020" name="Graphic 13" descr="Gold bars"/>
            <p:cNvPicPr/>
            <p:nvPr/>
          </p:nvPicPr>
          <p:blipFill>
            <a:blip r:embed="rId3"/>
            <a:stretch/>
          </p:blipFill>
          <p:spPr>
            <a:xfrm>
              <a:off x="10895760" y="6492240"/>
              <a:ext cx="358560" cy="310320"/>
            </a:xfrm>
            <a:prstGeom prst="rect">
              <a:avLst/>
            </a:prstGeom>
            <a:ln w="0">
              <a:noFill/>
            </a:ln>
          </p:spPr>
        </p:pic>
        <p:sp>
          <p:nvSpPr>
            <p:cNvPr id="1021"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022" name="Graphic 15" descr="Robot"/>
            <p:cNvPicPr/>
            <p:nvPr/>
          </p:nvPicPr>
          <p:blipFill>
            <a:blip r:embed="rId4"/>
            <a:stretch/>
          </p:blipFill>
          <p:spPr>
            <a:xfrm>
              <a:off x="7903440" y="6492240"/>
              <a:ext cx="358560" cy="310320"/>
            </a:xfrm>
            <a:prstGeom prst="rect">
              <a:avLst/>
            </a:prstGeom>
            <a:ln w="0">
              <a:noFill/>
            </a:ln>
          </p:spPr>
        </p:pic>
        <p:sp>
          <p:nvSpPr>
            <p:cNvPr id="1023"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1024" name="Graphic 17" descr="Brain"/>
            <p:cNvPicPr/>
            <p:nvPr/>
          </p:nvPicPr>
          <p:blipFill>
            <a:blip r:embed="rId5"/>
            <a:stretch/>
          </p:blipFill>
          <p:spPr>
            <a:xfrm>
              <a:off x="10043640" y="6492240"/>
              <a:ext cx="358560" cy="310320"/>
            </a:xfrm>
            <a:prstGeom prst="rect">
              <a:avLst/>
            </a:prstGeom>
            <a:ln w="0">
              <a:noFill/>
            </a:ln>
          </p:spPr>
        </p:pic>
        <p:sp>
          <p:nvSpPr>
            <p:cNvPr id="1025"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026" name="Graphic 19" descr="Network diagram"/>
            <p:cNvPicPr/>
            <p:nvPr/>
          </p:nvPicPr>
          <p:blipFill>
            <a:blip r:embed="rId6"/>
            <a:stretch/>
          </p:blipFill>
          <p:spPr>
            <a:xfrm>
              <a:off x="9350280" y="6492240"/>
              <a:ext cx="358560" cy="310320"/>
            </a:xfrm>
            <a:prstGeom prst="rect">
              <a:avLst/>
            </a:prstGeom>
            <a:ln w="0">
              <a:noFill/>
            </a:ln>
          </p:spPr>
        </p:pic>
        <p:sp>
          <p:nvSpPr>
            <p:cNvPr id="1027"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028" name="Graphic 21" descr="Bubbles"/>
            <p:cNvPicPr/>
            <p:nvPr/>
          </p:nvPicPr>
          <p:blipFill>
            <a:blip r:embed="rId7"/>
            <a:stretch/>
          </p:blipFill>
          <p:spPr>
            <a:xfrm>
              <a:off x="6539040" y="6492240"/>
              <a:ext cx="358560" cy="310320"/>
            </a:xfrm>
            <a:prstGeom prst="rect">
              <a:avLst/>
            </a:prstGeom>
            <a:ln w="0">
              <a:noFill/>
            </a:ln>
          </p:spPr>
        </p:pic>
        <p:sp>
          <p:nvSpPr>
            <p:cNvPr id="1029"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self_org</a:t>
              </a:r>
              <a:endParaRPr b="0" lang="en-US" sz="1600" spc="-1" strike="noStrike">
                <a:latin typeface="Arial"/>
              </a:endParaRPr>
            </a:p>
          </p:txBody>
        </p:sp>
        <p:pic>
          <p:nvPicPr>
            <p:cNvPr id="1030" name="Graphic 23" descr="Head with gears"/>
            <p:cNvPicPr/>
            <p:nvPr/>
          </p:nvPicPr>
          <p:blipFill>
            <a:blip r:embed="rId8"/>
            <a:stretch/>
          </p:blipFill>
          <p:spPr>
            <a:xfrm>
              <a:off x="5470560" y="6492240"/>
              <a:ext cx="358560" cy="310320"/>
            </a:xfrm>
            <a:prstGeom prst="rect">
              <a:avLst/>
            </a:prstGeom>
            <a:ln w="0">
              <a:noFill/>
            </a:ln>
          </p:spPr>
        </p:pic>
        <p:sp>
          <p:nvSpPr>
            <p:cNvPr id="1031"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bfbfbf"/>
                  </a:solidFill>
                  <a:latin typeface="Calibri"/>
                  <a:ea typeface="DejaVu Sans"/>
                </a:rPr>
                <a:t>req_var</a:t>
              </a:r>
              <a:endParaRPr b="0" lang="en-US" sz="1600" spc="-1" strike="noStrike">
                <a:latin typeface="Arial"/>
              </a:endParaRPr>
            </a:p>
          </p:txBody>
        </p:sp>
        <p:pic>
          <p:nvPicPr>
            <p:cNvPr id="1032" name="Graphic 25" descr="Rocket"/>
            <p:cNvPicPr/>
            <p:nvPr/>
          </p:nvPicPr>
          <p:blipFill>
            <a:blip r:embed="rId9"/>
            <a:stretch/>
          </p:blipFill>
          <p:spPr>
            <a:xfrm>
              <a:off x="4465800" y="6492240"/>
              <a:ext cx="358560" cy="310320"/>
            </a:xfrm>
            <a:prstGeom prst="rect">
              <a:avLst/>
            </a:prstGeom>
            <a:ln w="0">
              <a:noFill/>
            </a:ln>
          </p:spPr>
        </p:pic>
        <p:sp>
          <p:nvSpPr>
            <p:cNvPr id="1033"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034" name="Graphic 27" descr="Transfer"/>
            <p:cNvPicPr/>
            <p:nvPr/>
          </p:nvPicPr>
          <p:blipFill>
            <a:blip r:embed="rId10"/>
            <a:stretch/>
          </p:blipFill>
          <p:spPr>
            <a:xfrm>
              <a:off x="3169800" y="6492240"/>
              <a:ext cx="358560" cy="310320"/>
            </a:xfrm>
            <a:prstGeom prst="rect">
              <a:avLst/>
            </a:prstGeom>
            <a:ln w="0">
              <a:noFill/>
            </a:ln>
          </p:spPr>
        </p:pic>
        <p:sp>
          <p:nvSpPr>
            <p:cNvPr id="1035"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036" name="Graphic 29" descr="Upward trend"/>
            <p:cNvPicPr/>
            <p:nvPr/>
          </p:nvPicPr>
          <p:blipFill>
            <a:blip r:embed="rId11"/>
            <a:stretch/>
          </p:blipFill>
          <p:spPr>
            <a:xfrm>
              <a:off x="2020680" y="6492240"/>
              <a:ext cx="358560" cy="310320"/>
            </a:xfrm>
            <a:prstGeom prst="rect">
              <a:avLst/>
            </a:prstGeom>
            <a:ln w="0">
              <a:noFill/>
            </a:ln>
          </p:spPr>
        </p:pic>
        <p:sp>
          <p:nvSpPr>
            <p:cNvPr id="1037"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038" name="Graphic 31" descr="Maze"/>
            <p:cNvPicPr/>
            <p:nvPr/>
          </p:nvPicPr>
          <p:blipFill>
            <a:blip r:embed="rId12"/>
            <a:stretch/>
          </p:blipFill>
          <p:spPr>
            <a:xfrm>
              <a:off x="731520" y="6492240"/>
              <a:ext cx="358560" cy="310320"/>
            </a:xfrm>
            <a:prstGeom prst="rect">
              <a:avLst/>
            </a:prstGeom>
            <a:ln w="0">
              <a:noFill/>
            </a:ln>
          </p:spPr>
        </p:pic>
        <p:sp>
          <p:nvSpPr>
            <p:cNvPr id="1039"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040" name="Graphic 18"/>
            <p:cNvGrpSpPr/>
            <p:nvPr/>
          </p:nvGrpSpPr>
          <p:grpSpPr>
            <a:xfrm>
              <a:off x="11748240" y="6540840"/>
              <a:ext cx="326520" cy="213120"/>
              <a:chOff x="11748240" y="6540840"/>
              <a:chExt cx="326520" cy="213120"/>
            </a:xfrm>
          </p:grpSpPr>
          <p:sp>
            <p:nvSpPr>
              <p:cNvPr id="1041" name="Freeform: Shape 35"/>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042" name="Freeform: Shape 36"/>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043"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4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44" name="PlaceHolder 1"/>
          <p:cNvSpPr>
            <a:spLocks noGrp="1"/>
          </p:cNvSpPr>
          <p:nvPr>
            <p:ph type="title"/>
          </p:nvPr>
        </p:nvSpPr>
        <p:spPr>
          <a:xfrm>
            <a:off x="655200" y="365040"/>
            <a:ext cx="5118840" cy="1691280"/>
          </a:xfrm>
          <a:prstGeom prst="rect">
            <a:avLst/>
          </a:prstGeom>
          <a:noFill/>
          <a:ln w="0">
            <a:noFill/>
          </a:ln>
        </p:spPr>
        <p:txBody>
          <a:bodyPr lIns="90000" rIns="90000" tIns="45000" bIns="45000" anchor="ctr">
            <a:normAutofit fontScale="91000"/>
          </a:bodyPr>
          <a:p>
            <a:pPr>
              <a:lnSpc>
                <a:spcPct val="90000"/>
              </a:lnSpc>
              <a:buNone/>
            </a:pPr>
            <a:r>
              <a:rPr b="0" lang="en-US" sz="4400" spc="-1" strike="noStrike">
                <a:solidFill>
                  <a:srgbClr val="000000"/>
                </a:solidFill>
                <a:latin typeface="Calibri Light"/>
              </a:rPr>
              <a:t>Ross Ashby</a:t>
            </a:r>
            <a:br>
              <a:rPr sz="4400"/>
            </a:br>
            <a:r>
              <a:rPr b="1" i="1" lang="en-US" sz="4400" spc="-1" strike="noStrike">
                <a:solidFill>
                  <a:srgbClr val="000000"/>
                </a:solidFill>
                <a:latin typeface="Calibri Light"/>
              </a:rPr>
              <a:t>Self-organization</a:t>
            </a:r>
            <a:endParaRPr b="0" lang="en-US" sz="4400" spc="-1" strike="noStrike">
              <a:latin typeface="Arial"/>
            </a:endParaRPr>
          </a:p>
        </p:txBody>
      </p:sp>
      <p:sp>
        <p:nvSpPr>
          <p:cNvPr id="1045" name="PlaceHolder 2"/>
          <p:cNvSpPr>
            <a:spLocks noGrp="1"/>
          </p:cNvSpPr>
          <p:nvPr>
            <p:ph/>
          </p:nvPr>
        </p:nvSpPr>
        <p:spPr>
          <a:xfrm>
            <a:off x="655200" y="2575080"/>
            <a:ext cx="5118840" cy="3460680"/>
          </a:xfrm>
          <a:prstGeom prst="rect">
            <a:avLst/>
          </a:prstGeom>
          <a:noFill/>
          <a:ln w="0">
            <a:noFill/>
          </a:ln>
        </p:spPr>
        <p:txBody>
          <a:bodyPr lIns="90000" rIns="90000" tIns="45000" bIns="45000" anchor="t">
            <a:norm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"Principles of the Self-Organizing Dynamic System". (The Journal of General Psychology, 1947)</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"Principles of the self-organizing system" (U.S. Office of Naval Research, 1962)</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Changing from bad organization [state] to good”</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Every dynamical system … is self-organizing”</a:t>
            </a:r>
            <a:endParaRPr b="0" lang="en-US" sz="1800" spc="-1" strike="noStrike">
              <a:latin typeface="Arial"/>
            </a:endParaRPr>
          </a:p>
        </p:txBody>
      </p:sp>
      <p:sp>
        <p:nvSpPr>
          <p:cNvPr id="1046" name="Content Placeholder 8"/>
          <p:cNvSpPr/>
          <p:nvPr/>
        </p:nvSpPr>
        <p:spPr>
          <a:xfrm>
            <a:off x="5878800" y="0"/>
            <a:ext cx="6311880" cy="685656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grpSp>
        <p:nvGrpSpPr>
          <p:cNvPr id="1047" name="Group 5"/>
          <p:cNvGrpSpPr/>
          <p:nvPr/>
        </p:nvGrpSpPr>
        <p:grpSpPr>
          <a:xfrm>
            <a:off x="-65520" y="6438240"/>
            <a:ext cx="12140280" cy="418320"/>
            <a:chOff x="-65520" y="6438240"/>
            <a:chExt cx="12140280" cy="418320"/>
          </a:xfrm>
        </p:grpSpPr>
        <p:pic>
          <p:nvPicPr>
            <p:cNvPr id="1048" name="Graphic 6" descr="Gold bars"/>
            <p:cNvPicPr/>
            <p:nvPr/>
          </p:nvPicPr>
          <p:blipFill>
            <a:blip r:embed="rId2"/>
            <a:stretch/>
          </p:blipFill>
          <p:spPr>
            <a:xfrm>
              <a:off x="10895760" y="6492240"/>
              <a:ext cx="358560" cy="310320"/>
            </a:xfrm>
            <a:prstGeom prst="rect">
              <a:avLst/>
            </a:prstGeom>
            <a:ln w="0">
              <a:noFill/>
            </a:ln>
          </p:spPr>
        </p:pic>
        <p:sp>
          <p:nvSpPr>
            <p:cNvPr id="1049"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050" name="Graphic 9" descr="Robot"/>
            <p:cNvPicPr/>
            <p:nvPr/>
          </p:nvPicPr>
          <p:blipFill>
            <a:blip r:embed="rId3"/>
            <a:stretch/>
          </p:blipFill>
          <p:spPr>
            <a:xfrm>
              <a:off x="7903440" y="6492240"/>
              <a:ext cx="358560" cy="310320"/>
            </a:xfrm>
            <a:prstGeom prst="rect">
              <a:avLst/>
            </a:prstGeom>
            <a:ln w="0">
              <a:noFill/>
            </a:ln>
          </p:spPr>
        </p:pic>
        <p:sp>
          <p:nvSpPr>
            <p:cNvPr id="1051"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1052" name="Graphic 11" descr="Brain"/>
            <p:cNvPicPr/>
            <p:nvPr/>
          </p:nvPicPr>
          <p:blipFill>
            <a:blip r:embed="rId4"/>
            <a:stretch/>
          </p:blipFill>
          <p:spPr>
            <a:xfrm>
              <a:off x="10043640" y="6492240"/>
              <a:ext cx="358560" cy="310320"/>
            </a:xfrm>
            <a:prstGeom prst="rect">
              <a:avLst/>
            </a:prstGeom>
            <a:ln w="0">
              <a:noFill/>
            </a:ln>
          </p:spPr>
        </p:pic>
        <p:sp>
          <p:nvSpPr>
            <p:cNvPr id="1053"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054" name="Graphic 14" descr="Network diagram"/>
            <p:cNvPicPr/>
            <p:nvPr/>
          </p:nvPicPr>
          <p:blipFill>
            <a:blip r:embed="rId5"/>
            <a:stretch/>
          </p:blipFill>
          <p:spPr>
            <a:xfrm>
              <a:off x="9350280" y="6492240"/>
              <a:ext cx="358560" cy="310320"/>
            </a:xfrm>
            <a:prstGeom prst="rect">
              <a:avLst/>
            </a:prstGeom>
            <a:ln w="0">
              <a:noFill/>
            </a:ln>
          </p:spPr>
        </p:pic>
        <p:sp>
          <p:nvSpPr>
            <p:cNvPr id="1055"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056" name="Graphic 17" descr="Bubbles"/>
            <p:cNvPicPr/>
            <p:nvPr/>
          </p:nvPicPr>
          <p:blipFill>
            <a:blip r:embed="rId6"/>
            <a:stretch/>
          </p:blipFill>
          <p:spPr>
            <a:xfrm>
              <a:off x="6539040" y="6492240"/>
              <a:ext cx="358560" cy="310320"/>
            </a:xfrm>
            <a:prstGeom prst="rect">
              <a:avLst/>
            </a:prstGeom>
            <a:ln w="0">
              <a:noFill/>
            </a:ln>
          </p:spPr>
        </p:pic>
        <p:sp>
          <p:nvSpPr>
            <p:cNvPr id="1057"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058" name="Graphic 19" descr="Head with gears"/>
            <p:cNvPicPr/>
            <p:nvPr/>
          </p:nvPicPr>
          <p:blipFill>
            <a:blip r:embed="rId7"/>
            <a:stretch/>
          </p:blipFill>
          <p:spPr>
            <a:xfrm>
              <a:off x="5470560" y="6492240"/>
              <a:ext cx="358560" cy="310320"/>
            </a:xfrm>
            <a:prstGeom prst="rect">
              <a:avLst/>
            </a:prstGeom>
            <a:ln w="0">
              <a:noFill/>
            </a:ln>
          </p:spPr>
        </p:pic>
        <p:sp>
          <p:nvSpPr>
            <p:cNvPr id="1059"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060" name="Graphic 21" descr="Rocket"/>
            <p:cNvPicPr/>
            <p:nvPr/>
          </p:nvPicPr>
          <p:blipFill>
            <a:blip r:embed="rId8"/>
            <a:stretch/>
          </p:blipFill>
          <p:spPr>
            <a:xfrm>
              <a:off x="4465800" y="6492240"/>
              <a:ext cx="358560" cy="310320"/>
            </a:xfrm>
            <a:prstGeom prst="rect">
              <a:avLst/>
            </a:prstGeom>
            <a:ln w="0">
              <a:noFill/>
            </a:ln>
          </p:spPr>
        </p:pic>
        <p:sp>
          <p:nvSpPr>
            <p:cNvPr id="1061"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062" name="Graphic 23" descr="Transfer"/>
            <p:cNvPicPr/>
            <p:nvPr/>
          </p:nvPicPr>
          <p:blipFill>
            <a:blip r:embed="rId9"/>
            <a:stretch/>
          </p:blipFill>
          <p:spPr>
            <a:xfrm>
              <a:off x="3169800" y="6492240"/>
              <a:ext cx="358560" cy="310320"/>
            </a:xfrm>
            <a:prstGeom prst="rect">
              <a:avLst/>
            </a:prstGeom>
            <a:ln w="0">
              <a:noFill/>
            </a:ln>
          </p:spPr>
        </p:pic>
        <p:sp>
          <p:nvSpPr>
            <p:cNvPr id="1063"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064" name="Graphic 25" descr="Upward trend"/>
            <p:cNvPicPr/>
            <p:nvPr/>
          </p:nvPicPr>
          <p:blipFill>
            <a:blip r:embed="rId10"/>
            <a:stretch/>
          </p:blipFill>
          <p:spPr>
            <a:xfrm>
              <a:off x="2020680" y="6492240"/>
              <a:ext cx="358560" cy="310320"/>
            </a:xfrm>
            <a:prstGeom prst="rect">
              <a:avLst/>
            </a:prstGeom>
            <a:ln w="0">
              <a:noFill/>
            </a:ln>
          </p:spPr>
        </p:pic>
        <p:sp>
          <p:nvSpPr>
            <p:cNvPr id="1065"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066" name="Graphic 27" descr="Maze"/>
            <p:cNvPicPr/>
            <p:nvPr/>
          </p:nvPicPr>
          <p:blipFill>
            <a:blip r:embed="rId11"/>
            <a:stretch/>
          </p:blipFill>
          <p:spPr>
            <a:xfrm>
              <a:off x="731520" y="6492240"/>
              <a:ext cx="358560" cy="310320"/>
            </a:xfrm>
            <a:prstGeom prst="rect">
              <a:avLst/>
            </a:prstGeom>
            <a:ln w="0">
              <a:noFill/>
            </a:ln>
          </p:spPr>
        </p:pic>
        <p:sp>
          <p:nvSpPr>
            <p:cNvPr id="1067"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068" name="Graphic 18"/>
            <p:cNvGrpSpPr/>
            <p:nvPr/>
          </p:nvGrpSpPr>
          <p:grpSpPr>
            <a:xfrm>
              <a:off x="11748240" y="6540840"/>
              <a:ext cx="326520" cy="213120"/>
              <a:chOff x="11748240" y="6540840"/>
              <a:chExt cx="326520" cy="213120"/>
            </a:xfrm>
          </p:grpSpPr>
          <p:sp>
            <p:nvSpPr>
              <p:cNvPr id="1069" name="Freeform: Shape 31"/>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070" name="Freeform: Shape 32"/>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071"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4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072" name="PlaceHolder 1"/>
          <p:cNvSpPr>
            <a:spLocks noGrp="1"/>
          </p:cNvSpPr>
          <p:nvPr>
            <p:ph type="title"/>
          </p:nvPr>
        </p:nvSpPr>
        <p:spPr>
          <a:xfrm>
            <a:off x="655200" y="365040"/>
            <a:ext cx="5118840" cy="1691280"/>
          </a:xfrm>
          <a:prstGeom prst="rect">
            <a:avLst/>
          </a:prstGeom>
          <a:noFill/>
          <a:ln w="0">
            <a:noFill/>
          </a:ln>
        </p:spPr>
        <p:txBody>
          <a:bodyPr lIns="90000" rIns="90000" tIns="45000" bIns="45000" anchor="ctr">
            <a:normAutofit fontScale="81000"/>
          </a:bodyPr>
          <a:p>
            <a:pPr>
              <a:lnSpc>
                <a:spcPct val="90000"/>
              </a:lnSpc>
              <a:buNone/>
            </a:pPr>
            <a:r>
              <a:rPr b="0" lang="en-US" sz="4400" spc="-1" strike="noStrike">
                <a:solidFill>
                  <a:srgbClr val="000000"/>
                </a:solidFill>
                <a:latin typeface="Calibri Light"/>
              </a:rPr>
              <a:t>John von Neumann</a:t>
            </a:r>
            <a:br>
              <a:rPr sz="4400"/>
            </a:br>
            <a:r>
              <a:rPr b="1" i="1" lang="en-US" sz="4400" spc="-1" strike="noStrike">
                <a:solidFill>
                  <a:srgbClr val="000000"/>
                </a:solidFill>
                <a:latin typeface="Calibri Light"/>
              </a:rPr>
              <a:t>Self-reproduction</a:t>
            </a:r>
            <a:endParaRPr b="0" lang="en-US" sz="4400" spc="-1" strike="noStrike">
              <a:latin typeface="Arial"/>
            </a:endParaRPr>
          </a:p>
        </p:txBody>
      </p:sp>
      <p:sp>
        <p:nvSpPr>
          <p:cNvPr id="1073" name="PlaceHolder 2"/>
          <p:cNvSpPr>
            <a:spLocks noGrp="1"/>
          </p:cNvSpPr>
          <p:nvPr>
            <p:ph/>
          </p:nvPr>
        </p:nvSpPr>
        <p:spPr>
          <a:xfrm>
            <a:off x="214920" y="2385000"/>
            <a:ext cx="5645520" cy="4105800"/>
          </a:xfrm>
          <a:prstGeom prst="rect">
            <a:avLst/>
          </a:prstGeom>
          <a:noFill/>
          <a:ln w="0">
            <a:noFill/>
          </a:ln>
        </p:spPr>
        <p:txBody>
          <a:bodyPr lIns="90000" rIns="90000" tIns="45000" bIns="45000" anchor="t">
            <a:normAutofit fontScale="89000"/>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Multiple other contributions</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Theory of Self-reproducing Automata” (University of Illinois Press, 1948-1966)</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 Logical universality... a class of automata ... able to perform all ... logical operations.</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(B) Constructability... an automaton [being] constructed ... by another automaton.</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(C) Construction-universality... [an] automaton ... be able to construct every other automaton.</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(D) Self-reproduction... [an] automaton can construct other automata that are exactly like it.</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(E) Evolution... the construction of </a:t>
            </a:r>
            <a:br>
              <a:rPr sz="1800"/>
            </a:br>
            <a:r>
              <a:rPr b="0" lang="en-US" sz="1800" spc="-1" strike="noStrike">
                <a:solidFill>
                  <a:srgbClr val="000000"/>
                </a:solidFill>
                <a:latin typeface="Calibri"/>
              </a:rPr>
              <a:t>automata by automata can progress </a:t>
            </a:r>
            <a:br>
              <a:rPr sz="1800"/>
            </a:br>
            <a:r>
              <a:rPr b="0" lang="en-US" sz="1800" spc="-1" strike="noStrike">
                <a:solidFill>
                  <a:srgbClr val="000000"/>
                </a:solidFill>
                <a:latin typeface="Calibri"/>
              </a:rPr>
              <a:t>from simpler types to increasingly </a:t>
            </a:r>
            <a:br>
              <a:rPr sz="1800"/>
            </a:br>
            <a:r>
              <a:rPr b="0" lang="en-US" sz="1800" spc="-1" strike="noStrike">
                <a:solidFill>
                  <a:srgbClr val="000000"/>
                </a:solidFill>
                <a:latin typeface="Calibri"/>
              </a:rPr>
              <a:t>complicated types</a:t>
            </a: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p:txBody>
      </p:sp>
      <p:sp>
        <p:nvSpPr>
          <p:cNvPr id="1074" name="Content Placeholder 8"/>
          <p:cNvSpPr/>
          <p:nvPr/>
        </p:nvSpPr>
        <p:spPr>
          <a:xfrm>
            <a:off x="5991120" y="0"/>
            <a:ext cx="6087240" cy="685656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grpSp>
        <p:nvGrpSpPr>
          <p:cNvPr id="1075" name="Group 5"/>
          <p:cNvGrpSpPr/>
          <p:nvPr/>
        </p:nvGrpSpPr>
        <p:grpSpPr>
          <a:xfrm>
            <a:off x="-65520" y="6438240"/>
            <a:ext cx="12140280" cy="418320"/>
            <a:chOff x="-65520" y="6438240"/>
            <a:chExt cx="12140280" cy="418320"/>
          </a:xfrm>
        </p:grpSpPr>
        <p:pic>
          <p:nvPicPr>
            <p:cNvPr id="1076" name="Graphic 6" descr="Gold bars"/>
            <p:cNvPicPr/>
            <p:nvPr/>
          </p:nvPicPr>
          <p:blipFill>
            <a:blip r:embed="rId2"/>
            <a:stretch/>
          </p:blipFill>
          <p:spPr>
            <a:xfrm>
              <a:off x="10895760" y="6492240"/>
              <a:ext cx="358560" cy="310320"/>
            </a:xfrm>
            <a:prstGeom prst="rect">
              <a:avLst/>
            </a:prstGeom>
            <a:ln w="0">
              <a:noFill/>
            </a:ln>
          </p:spPr>
        </p:pic>
        <p:sp>
          <p:nvSpPr>
            <p:cNvPr id="1077"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078" name="Graphic 9" descr="Robot"/>
            <p:cNvPicPr/>
            <p:nvPr/>
          </p:nvPicPr>
          <p:blipFill>
            <a:blip r:embed="rId3"/>
            <a:stretch/>
          </p:blipFill>
          <p:spPr>
            <a:xfrm>
              <a:off x="7903440" y="6492240"/>
              <a:ext cx="358560" cy="310320"/>
            </a:xfrm>
            <a:prstGeom prst="rect">
              <a:avLst/>
            </a:prstGeom>
            <a:ln w="0">
              <a:noFill/>
            </a:ln>
          </p:spPr>
        </p:pic>
        <p:sp>
          <p:nvSpPr>
            <p:cNvPr id="1079"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1080" name="Graphic 11" descr="Brain"/>
            <p:cNvPicPr/>
            <p:nvPr/>
          </p:nvPicPr>
          <p:blipFill>
            <a:blip r:embed="rId4"/>
            <a:stretch/>
          </p:blipFill>
          <p:spPr>
            <a:xfrm>
              <a:off x="10043640" y="6492240"/>
              <a:ext cx="358560" cy="310320"/>
            </a:xfrm>
            <a:prstGeom prst="rect">
              <a:avLst/>
            </a:prstGeom>
            <a:ln w="0">
              <a:noFill/>
            </a:ln>
          </p:spPr>
        </p:pic>
        <p:sp>
          <p:nvSpPr>
            <p:cNvPr id="1081"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082" name="Graphic 14" descr="Network diagram"/>
            <p:cNvPicPr/>
            <p:nvPr/>
          </p:nvPicPr>
          <p:blipFill>
            <a:blip r:embed="rId5"/>
            <a:stretch/>
          </p:blipFill>
          <p:spPr>
            <a:xfrm>
              <a:off x="9350280" y="6492240"/>
              <a:ext cx="358560" cy="310320"/>
            </a:xfrm>
            <a:prstGeom prst="rect">
              <a:avLst/>
            </a:prstGeom>
            <a:ln w="0">
              <a:noFill/>
            </a:ln>
          </p:spPr>
        </p:pic>
        <p:sp>
          <p:nvSpPr>
            <p:cNvPr id="1083"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084" name="Graphic 17" descr="Bubbles"/>
            <p:cNvPicPr/>
            <p:nvPr/>
          </p:nvPicPr>
          <p:blipFill>
            <a:blip r:embed="rId6"/>
            <a:stretch/>
          </p:blipFill>
          <p:spPr>
            <a:xfrm>
              <a:off x="6539040" y="6492240"/>
              <a:ext cx="358560" cy="310320"/>
            </a:xfrm>
            <a:prstGeom prst="rect">
              <a:avLst/>
            </a:prstGeom>
            <a:ln w="0">
              <a:noFill/>
            </a:ln>
          </p:spPr>
        </p:pic>
        <p:sp>
          <p:nvSpPr>
            <p:cNvPr id="1085"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086" name="Graphic 19" descr="Head with gears"/>
            <p:cNvPicPr/>
            <p:nvPr/>
          </p:nvPicPr>
          <p:blipFill>
            <a:blip r:embed="rId7"/>
            <a:stretch/>
          </p:blipFill>
          <p:spPr>
            <a:xfrm>
              <a:off x="5470560" y="6492240"/>
              <a:ext cx="358560" cy="310320"/>
            </a:xfrm>
            <a:prstGeom prst="rect">
              <a:avLst/>
            </a:prstGeom>
            <a:ln w="0">
              <a:noFill/>
            </a:ln>
          </p:spPr>
        </p:pic>
        <p:sp>
          <p:nvSpPr>
            <p:cNvPr id="1087"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088" name="Graphic 21" descr="Rocket"/>
            <p:cNvPicPr/>
            <p:nvPr/>
          </p:nvPicPr>
          <p:blipFill>
            <a:blip r:embed="rId8"/>
            <a:stretch/>
          </p:blipFill>
          <p:spPr>
            <a:xfrm>
              <a:off x="4465800" y="6492240"/>
              <a:ext cx="358560" cy="310320"/>
            </a:xfrm>
            <a:prstGeom prst="rect">
              <a:avLst/>
            </a:prstGeom>
            <a:ln w="0">
              <a:noFill/>
            </a:ln>
          </p:spPr>
        </p:pic>
        <p:sp>
          <p:nvSpPr>
            <p:cNvPr id="1089"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090" name="Graphic 23" descr="Transfer"/>
            <p:cNvPicPr/>
            <p:nvPr/>
          </p:nvPicPr>
          <p:blipFill>
            <a:blip r:embed="rId9"/>
            <a:stretch/>
          </p:blipFill>
          <p:spPr>
            <a:xfrm>
              <a:off x="3169800" y="6492240"/>
              <a:ext cx="358560" cy="310320"/>
            </a:xfrm>
            <a:prstGeom prst="rect">
              <a:avLst/>
            </a:prstGeom>
            <a:ln w="0">
              <a:noFill/>
            </a:ln>
          </p:spPr>
        </p:pic>
        <p:sp>
          <p:nvSpPr>
            <p:cNvPr id="1091"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092" name="Graphic 25" descr="Upward trend"/>
            <p:cNvPicPr/>
            <p:nvPr/>
          </p:nvPicPr>
          <p:blipFill>
            <a:blip r:embed="rId10"/>
            <a:stretch/>
          </p:blipFill>
          <p:spPr>
            <a:xfrm>
              <a:off x="2020680" y="6492240"/>
              <a:ext cx="358560" cy="310320"/>
            </a:xfrm>
            <a:prstGeom prst="rect">
              <a:avLst/>
            </a:prstGeom>
            <a:ln w="0">
              <a:noFill/>
            </a:ln>
          </p:spPr>
        </p:pic>
        <p:sp>
          <p:nvSpPr>
            <p:cNvPr id="1093"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094" name="Graphic 27" descr="Maze"/>
            <p:cNvPicPr/>
            <p:nvPr/>
          </p:nvPicPr>
          <p:blipFill>
            <a:blip r:embed="rId11"/>
            <a:stretch/>
          </p:blipFill>
          <p:spPr>
            <a:xfrm>
              <a:off x="731520" y="6492240"/>
              <a:ext cx="358560" cy="310320"/>
            </a:xfrm>
            <a:prstGeom prst="rect">
              <a:avLst/>
            </a:prstGeom>
            <a:ln w="0">
              <a:noFill/>
            </a:ln>
          </p:spPr>
        </p:pic>
        <p:sp>
          <p:nvSpPr>
            <p:cNvPr id="1095"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096" name="Graphic 18"/>
            <p:cNvGrpSpPr/>
            <p:nvPr/>
          </p:nvGrpSpPr>
          <p:grpSpPr>
            <a:xfrm>
              <a:off x="11748240" y="6540840"/>
              <a:ext cx="326520" cy="213120"/>
              <a:chOff x="11748240" y="6540840"/>
              <a:chExt cx="326520" cy="213120"/>
            </a:xfrm>
          </p:grpSpPr>
          <p:sp>
            <p:nvSpPr>
              <p:cNvPr id="1097" name="Freeform: Shape 31"/>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098" name="Freeform: Shape 32"/>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099"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1100" name="Picture 33" descr=""/>
          <p:cNvPicPr/>
          <p:nvPr/>
        </p:nvPicPr>
        <p:blipFill>
          <a:blip r:embed="rId12"/>
          <a:stretch/>
        </p:blipFill>
        <p:spPr>
          <a:xfrm rot="5400000">
            <a:off x="4701600" y="2637000"/>
            <a:ext cx="2657160" cy="4630320"/>
          </a:xfrm>
          <a:prstGeom prst="rect">
            <a:avLst/>
          </a:prstGeom>
          <a:ln w="0">
            <a:noFill/>
          </a:ln>
        </p:spPr>
      </p:pic>
    </p:spTree>
  </p:cSld>
  <mc:AlternateContent>
    <mc:Choice Requires="p14">
      <p:transition spd="slow" p14:dur="2000"/>
    </mc:Choice>
    <mc:Fallback>
      <p:transition spd="slow"/>
    </mc:Fallback>
  </mc:AlternateContent>
</p:sld>
</file>

<file path=ppt/slides/slide4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01" name="PlaceHolder 1"/>
          <p:cNvSpPr>
            <a:spLocks noGrp="1"/>
          </p:cNvSpPr>
          <p:nvPr>
            <p:ph type="title"/>
          </p:nvPr>
        </p:nvSpPr>
        <p:spPr>
          <a:xfrm>
            <a:off x="655200" y="365040"/>
            <a:ext cx="5118840" cy="16912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Claude Shannon</a:t>
            </a:r>
            <a:br>
              <a:rPr sz="4400"/>
            </a:br>
            <a:r>
              <a:rPr b="1" i="1" lang="en-US" sz="4400" spc="-1" strike="noStrike">
                <a:solidFill>
                  <a:srgbClr val="000000"/>
                </a:solidFill>
                <a:latin typeface="Calibri Light"/>
              </a:rPr>
              <a:t>Algebra for Theoretical Genetics</a:t>
            </a:r>
            <a:endParaRPr b="0" lang="en-US" sz="4400" spc="-1" strike="noStrike">
              <a:latin typeface="Arial"/>
            </a:endParaRPr>
          </a:p>
        </p:txBody>
      </p:sp>
      <p:sp>
        <p:nvSpPr>
          <p:cNvPr id="1102" name="Content Placeholder 4"/>
          <p:cNvSpPr/>
          <p:nvPr/>
        </p:nvSpPr>
        <p:spPr>
          <a:xfrm>
            <a:off x="5372640" y="0"/>
            <a:ext cx="6818040" cy="68335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sp>
        <p:nvSpPr>
          <p:cNvPr id="1103" name="TextBox 2"/>
          <p:cNvSpPr/>
          <p:nvPr/>
        </p:nvSpPr>
        <p:spPr>
          <a:xfrm>
            <a:off x="655200" y="2527920"/>
            <a:ext cx="4974120" cy="2009880"/>
          </a:xfrm>
          <a:prstGeom prst="rect">
            <a:avLst/>
          </a:prstGeom>
          <a:noFill/>
          <a:ln w="0">
            <a:noFill/>
          </a:ln>
        </p:spPr>
        <p:style>
          <a:lnRef idx="0"/>
          <a:fillRef idx="0"/>
          <a:effectRef idx="0"/>
          <a:fontRef idx="minor"/>
        </p:style>
        <p:txBody>
          <a:bodyPr lIns="90000" rIns="90000" tIns="45000" bIns="45000" anchor="t">
            <a:spAutoFit/>
          </a:bodyPr>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"An Algebra for Theoretical Genetics“ (Ph.D. Thesis, MIT</a:t>
            </a:r>
            <a:r>
              <a:rPr b="0" lang="bg-BG" sz="1800" spc="-1" strike="noStrike">
                <a:solidFill>
                  <a:srgbClr val="000000"/>
                </a:solidFill>
                <a:latin typeface="Calibri"/>
                <a:ea typeface="DejaVu Sans"/>
              </a:rPr>
              <a:t>, 1940</a:t>
            </a:r>
            <a:r>
              <a:rPr b="0" lang="en-US" sz="1800" spc="-1" strike="noStrike">
                <a:solidFill>
                  <a:srgbClr val="000000"/>
                </a:solidFill>
                <a:latin typeface="Calibri"/>
                <a:ea typeface="DejaVu Sans"/>
              </a:rPr>
              <a:t>)</a:t>
            </a:r>
            <a:endParaRPr b="0" lang="en-US" sz="1800" spc="-1" strike="noStrike">
              <a:latin typeface="Arial"/>
            </a:endParaRPr>
          </a:p>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mathematical formulation for Mendelian genetics</a:t>
            </a:r>
            <a:endParaRPr b="0" lang="en-US" sz="1800" spc="-1" strike="noStrike">
              <a:latin typeface="Arial"/>
            </a:endParaRPr>
          </a:p>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Recessiveness &amp; Dominance (Mendel, 1866)</a:t>
            </a:r>
            <a:endParaRPr b="0" lang="en-US" sz="1800" spc="-1" strike="noStrike">
              <a:latin typeface="Arial"/>
            </a:endParaRPr>
          </a:p>
          <a:p>
            <a:pPr marL="285840" indent="-285840">
              <a:lnSpc>
                <a:spcPct val="100000"/>
              </a:lnSpc>
              <a:buClr>
                <a:srgbClr val="000000"/>
              </a:buClr>
              <a:buFont typeface="Arial"/>
              <a:buChar char="•"/>
            </a:pPr>
            <a:r>
              <a:rPr b="0" lang="en-US" sz="1800" spc="-1" strike="noStrike">
                <a:solidFill>
                  <a:srgbClr val="000000"/>
                </a:solidFill>
                <a:latin typeface="Calibri"/>
                <a:ea typeface="DejaVu Sans"/>
              </a:rPr>
              <a:t>Formula for the n-th generation</a:t>
            </a:r>
            <a:endParaRPr b="0" lang="en-US" sz="1800" spc="-1" strike="noStrike">
              <a:latin typeface="Arial"/>
            </a:endParaRPr>
          </a:p>
        </p:txBody>
      </p:sp>
      <p:grpSp>
        <p:nvGrpSpPr>
          <p:cNvPr id="1104" name="Group 34"/>
          <p:cNvGrpSpPr/>
          <p:nvPr/>
        </p:nvGrpSpPr>
        <p:grpSpPr>
          <a:xfrm>
            <a:off x="-65520" y="6438240"/>
            <a:ext cx="12140280" cy="418320"/>
            <a:chOff x="-65520" y="6438240"/>
            <a:chExt cx="12140280" cy="418320"/>
          </a:xfrm>
        </p:grpSpPr>
        <p:pic>
          <p:nvPicPr>
            <p:cNvPr id="1105" name="Graphic 35" descr="Gold bars"/>
            <p:cNvPicPr/>
            <p:nvPr/>
          </p:nvPicPr>
          <p:blipFill>
            <a:blip r:embed="rId2"/>
            <a:stretch/>
          </p:blipFill>
          <p:spPr>
            <a:xfrm>
              <a:off x="10895760" y="6492240"/>
              <a:ext cx="358560" cy="310320"/>
            </a:xfrm>
            <a:prstGeom prst="rect">
              <a:avLst/>
            </a:prstGeom>
            <a:ln w="0">
              <a:noFill/>
            </a:ln>
          </p:spPr>
        </p:pic>
        <p:sp>
          <p:nvSpPr>
            <p:cNvPr id="1106"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107" name="Graphic 37" descr="Robot"/>
            <p:cNvPicPr/>
            <p:nvPr/>
          </p:nvPicPr>
          <p:blipFill>
            <a:blip r:embed="rId3"/>
            <a:stretch/>
          </p:blipFill>
          <p:spPr>
            <a:xfrm>
              <a:off x="7903440" y="6492240"/>
              <a:ext cx="358560" cy="310320"/>
            </a:xfrm>
            <a:prstGeom prst="rect">
              <a:avLst/>
            </a:prstGeom>
            <a:ln w="0">
              <a:noFill/>
            </a:ln>
          </p:spPr>
        </p:pic>
        <p:sp>
          <p:nvSpPr>
            <p:cNvPr id="1108"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learn_mach</a:t>
              </a:r>
              <a:endParaRPr b="0" lang="en-US" sz="1600" spc="-1" strike="noStrike">
                <a:latin typeface="Arial"/>
              </a:endParaRPr>
            </a:p>
          </p:txBody>
        </p:sp>
        <p:pic>
          <p:nvPicPr>
            <p:cNvPr id="1109" name="Graphic 39" descr="Brain"/>
            <p:cNvPicPr/>
            <p:nvPr/>
          </p:nvPicPr>
          <p:blipFill>
            <a:blip r:embed="rId4"/>
            <a:stretch/>
          </p:blipFill>
          <p:spPr>
            <a:xfrm>
              <a:off x="10043640" y="6492240"/>
              <a:ext cx="358560" cy="310320"/>
            </a:xfrm>
            <a:prstGeom prst="rect">
              <a:avLst/>
            </a:prstGeom>
            <a:ln w="0">
              <a:noFill/>
            </a:ln>
          </p:spPr>
        </p:pic>
        <p:sp>
          <p:nvSpPr>
            <p:cNvPr id="1110"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111" name="Graphic 41" descr="Network diagram"/>
            <p:cNvPicPr/>
            <p:nvPr/>
          </p:nvPicPr>
          <p:blipFill>
            <a:blip r:embed="rId5"/>
            <a:stretch/>
          </p:blipFill>
          <p:spPr>
            <a:xfrm>
              <a:off x="9350280" y="6492240"/>
              <a:ext cx="358560" cy="310320"/>
            </a:xfrm>
            <a:prstGeom prst="rect">
              <a:avLst/>
            </a:prstGeom>
            <a:ln w="0">
              <a:noFill/>
            </a:ln>
          </p:spPr>
        </p:pic>
        <p:sp>
          <p:nvSpPr>
            <p:cNvPr id="1112"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113" name="Graphic 43" descr="Bubbles"/>
            <p:cNvPicPr/>
            <p:nvPr/>
          </p:nvPicPr>
          <p:blipFill>
            <a:blip r:embed="rId6"/>
            <a:stretch/>
          </p:blipFill>
          <p:spPr>
            <a:xfrm>
              <a:off x="6539040" y="6492240"/>
              <a:ext cx="358560" cy="310320"/>
            </a:xfrm>
            <a:prstGeom prst="rect">
              <a:avLst/>
            </a:prstGeom>
            <a:ln w="0">
              <a:noFill/>
            </a:ln>
          </p:spPr>
        </p:pic>
        <p:sp>
          <p:nvSpPr>
            <p:cNvPr id="1114"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115" name="Graphic 45" descr="Head with gears"/>
            <p:cNvPicPr/>
            <p:nvPr/>
          </p:nvPicPr>
          <p:blipFill>
            <a:blip r:embed="rId7"/>
            <a:stretch/>
          </p:blipFill>
          <p:spPr>
            <a:xfrm>
              <a:off x="5470560" y="6492240"/>
              <a:ext cx="358560" cy="310320"/>
            </a:xfrm>
            <a:prstGeom prst="rect">
              <a:avLst/>
            </a:prstGeom>
            <a:ln w="0">
              <a:noFill/>
            </a:ln>
          </p:spPr>
        </p:pic>
        <p:sp>
          <p:nvSpPr>
            <p:cNvPr id="1116"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117" name="Graphic 47" descr="Rocket"/>
            <p:cNvPicPr/>
            <p:nvPr/>
          </p:nvPicPr>
          <p:blipFill>
            <a:blip r:embed="rId8"/>
            <a:stretch/>
          </p:blipFill>
          <p:spPr>
            <a:xfrm>
              <a:off x="4465800" y="6492240"/>
              <a:ext cx="358560" cy="310320"/>
            </a:xfrm>
            <a:prstGeom prst="rect">
              <a:avLst/>
            </a:prstGeom>
            <a:ln w="0">
              <a:noFill/>
            </a:ln>
          </p:spPr>
        </p:pic>
        <p:sp>
          <p:nvSpPr>
            <p:cNvPr id="1118"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119" name="Graphic 49" descr="Transfer"/>
            <p:cNvPicPr/>
            <p:nvPr/>
          </p:nvPicPr>
          <p:blipFill>
            <a:blip r:embed="rId9"/>
            <a:stretch/>
          </p:blipFill>
          <p:spPr>
            <a:xfrm>
              <a:off x="3169800" y="6492240"/>
              <a:ext cx="358560" cy="310320"/>
            </a:xfrm>
            <a:prstGeom prst="rect">
              <a:avLst/>
            </a:prstGeom>
            <a:ln w="0">
              <a:noFill/>
            </a:ln>
          </p:spPr>
        </p:pic>
        <p:sp>
          <p:nvSpPr>
            <p:cNvPr id="1120"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121" name="Graphic 51" descr="Upward trend"/>
            <p:cNvPicPr/>
            <p:nvPr/>
          </p:nvPicPr>
          <p:blipFill>
            <a:blip r:embed="rId10"/>
            <a:stretch/>
          </p:blipFill>
          <p:spPr>
            <a:xfrm>
              <a:off x="2020680" y="6492240"/>
              <a:ext cx="358560" cy="310320"/>
            </a:xfrm>
            <a:prstGeom prst="rect">
              <a:avLst/>
            </a:prstGeom>
            <a:ln w="0">
              <a:noFill/>
            </a:ln>
          </p:spPr>
        </p:pic>
        <p:sp>
          <p:nvSpPr>
            <p:cNvPr id="1122"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123" name="Graphic 53" descr="Maze"/>
            <p:cNvPicPr/>
            <p:nvPr/>
          </p:nvPicPr>
          <p:blipFill>
            <a:blip r:embed="rId11"/>
            <a:stretch/>
          </p:blipFill>
          <p:spPr>
            <a:xfrm>
              <a:off x="731520" y="6492240"/>
              <a:ext cx="358560" cy="310320"/>
            </a:xfrm>
            <a:prstGeom prst="rect">
              <a:avLst/>
            </a:prstGeom>
            <a:ln w="0">
              <a:noFill/>
            </a:ln>
          </p:spPr>
        </p:pic>
        <p:sp>
          <p:nvSpPr>
            <p:cNvPr id="1124"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125" name="Graphic 18"/>
            <p:cNvGrpSpPr/>
            <p:nvPr/>
          </p:nvGrpSpPr>
          <p:grpSpPr>
            <a:xfrm>
              <a:off x="11748240" y="6540840"/>
              <a:ext cx="326520" cy="213120"/>
              <a:chOff x="11748240" y="6540840"/>
              <a:chExt cx="326520" cy="213120"/>
            </a:xfrm>
          </p:grpSpPr>
          <p:sp>
            <p:nvSpPr>
              <p:cNvPr id="1126" name="Freeform: Shape 57"/>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127" name="Freeform: Shape 58"/>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128"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1129" name="Picture 3" descr=""/>
          <p:cNvPicPr/>
          <p:nvPr/>
        </p:nvPicPr>
        <p:blipFill>
          <a:blip r:embed="rId12"/>
          <a:stretch/>
        </p:blipFill>
        <p:spPr>
          <a:xfrm>
            <a:off x="308880" y="4472280"/>
            <a:ext cx="6125040" cy="1383480"/>
          </a:xfrm>
          <a:prstGeom prst="rect">
            <a:avLst/>
          </a:prstGeom>
          <a:ln w="0">
            <a:noFill/>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4"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1" lang="en-US" sz="4400" spc="-1" strike="noStrike">
                <a:solidFill>
                  <a:srgbClr val="000000"/>
                </a:solidFill>
                <a:latin typeface="Calibri Light"/>
              </a:rPr>
              <a:t>Auto-…</a:t>
            </a:r>
            <a:endParaRPr b="0" lang="en-US" sz="4400" spc="-1" strike="noStrike">
              <a:latin typeface="Arial"/>
            </a:endParaRPr>
          </a:p>
        </p:txBody>
      </p:sp>
      <p:sp>
        <p:nvSpPr>
          <p:cNvPr id="305" name="PlaceHolder 2"/>
          <p:cNvSpPr>
            <a:spLocks noGrp="1"/>
          </p:cNvSpPr>
          <p:nvPr>
            <p:ph/>
          </p:nvPr>
        </p:nvSpPr>
        <p:spPr>
          <a:xfrm>
            <a:off x="838080" y="1825560"/>
            <a:ext cx="10514160" cy="4349880"/>
          </a:xfrm>
          <a:prstGeom prst="rect">
            <a:avLst/>
          </a:prstGeom>
          <a:noFill/>
          <a:ln w="0">
            <a:noFill/>
          </a:ln>
        </p:spPr>
        <p:txBody>
          <a:bodyPr lIns="90000" rIns="90000" tIns="45000" bIns="45000" anchor="t">
            <a:normAutofit fontScale="96000"/>
          </a:bodyPr>
          <a:p>
            <a:pPr marL="228600" indent="-228600">
              <a:lnSpc>
                <a:spcPct val="90000"/>
              </a:lnSpc>
              <a:spcBef>
                <a:spcPts val="1001"/>
              </a:spcBef>
              <a:buClr>
                <a:srgbClr val="202122"/>
              </a:buClr>
              <a:buFont typeface="Arial"/>
              <a:buChar char="•"/>
            </a:pPr>
            <a:r>
              <a:rPr b="1" lang="en-US" sz="2800" spc="-1" strike="noStrike">
                <a:solidFill>
                  <a:srgbClr val="202122"/>
                </a:solidFill>
                <a:latin typeface="Arial"/>
              </a:rPr>
              <a:t>Automation</a:t>
            </a:r>
            <a:r>
              <a:rPr b="0" lang="en-US" sz="2800" spc="-1" strike="noStrike">
                <a:solidFill>
                  <a:srgbClr val="202122"/>
                </a:solidFill>
                <a:latin typeface="Arial"/>
              </a:rPr>
              <a:t> describes a wide range of technologies that reduce human intervention in processes. Human intervention is reduced by predetermining decision criteria, subprocess relationships, and related actions — and embodying those predeterminations in machines.</a:t>
            </a:r>
            <a:endParaRPr b="0" lang="en-US" sz="2800" spc="-1" strike="noStrike">
              <a:latin typeface="Arial"/>
            </a:endParaRPr>
          </a:p>
          <a:p>
            <a:pPr marL="228600" indent="-228600">
              <a:lnSpc>
                <a:spcPct val="90000"/>
              </a:lnSpc>
              <a:spcBef>
                <a:spcPts val="1001"/>
              </a:spcBef>
              <a:buClr>
                <a:srgbClr val="202122"/>
              </a:buClr>
              <a:buFont typeface="Arial"/>
              <a:buChar char="•"/>
            </a:pPr>
            <a:r>
              <a:rPr b="1" lang="en-US" sz="2800" spc="-1" strike="noStrike">
                <a:solidFill>
                  <a:srgbClr val="202122"/>
                </a:solidFill>
                <a:latin typeface="Arial"/>
              </a:rPr>
              <a:t>Autonomy</a:t>
            </a:r>
            <a:r>
              <a:rPr b="0" lang="en-US" sz="2800" spc="-1" strike="noStrike">
                <a:solidFill>
                  <a:srgbClr val="202122"/>
                </a:solidFill>
                <a:latin typeface="Arial"/>
              </a:rPr>
              <a:t> means independence of control. This characterization implies that autonomy is a property of the relation between two agents, in the case of robotics, of the relations between the designer and the </a:t>
            </a:r>
            <a:r>
              <a:rPr b="0" lang="en-US" sz="2800" spc="-1" strike="noStrike">
                <a:solidFill>
                  <a:srgbClr val="000000"/>
                </a:solidFill>
                <a:latin typeface="Arial"/>
              </a:rPr>
              <a:t>autonomous robot</a:t>
            </a:r>
            <a:r>
              <a:rPr b="0" lang="en-US" sz="2800" spc="-1" strike="noStrike">
                <a:solidFill>
                  <a:srgbClr val="202122"/>
                </a:solidFill>
                <a:latin typeface="Arial"/>
              </a:rPr>
              <a:t>. Self-sufficiency, situatedness, learning or development, and evolution increase an agent's degree of autonomy, within the strict confines of their direct environment</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5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130" name="Picture 2" descr=""/>
          <p:cNvPicPr/>
          <p:nvPr/>
        </p:nvPicPr>
        <p:blipFill>
          <a:blip r:embed="rId1"/>
          <a:srcRect l="46936" t="58889" r="18562" b="32560"/>
          <a:stretch/>
        </p:blipFill>
        <p:spPr>
          <a:xfrm>
            <a:off x="357480" y="4613760"/>
            <a:ext cx="6909840" cy="964080"/>
          </a:xfrm>
          <a:prstGeom prst="rect">
            <a:avLst/>
          </a:prstGeom>
          <a:ln w="0">
            <a:noFill/>
          </a:ln>
        </p:spPr>
      </p:pic>
      <p:sp>
        <p:nvSpPr>
          <p:cNvPr id="1131" name="PlaceHolder 1"/>
          <p:cNvSpPr>
            <a:spLocks noGrp="1"/>
          </p:cNvSpPr>
          <p:nvPr>
            <p:ph type="title"/>
          </p:nvPr>
        </p:nvSpPr>
        <p:spPr>
          <a:xfrm>
            <a:off x="655200" y="365040"/>
            <a:ext cx="5118840" cy="1691280"/>
          </a:xfrm>
          <a:prstGeom prst="rect">
            <a:avLst/>
          </a:prstGeom>
          <a:noFill/>
          <a:ln w="0">
            <a:noFill/>
          </a:ln>
        </p:spPr>
        <p:txBody>
          <a:bodyPr lIns="90000" rIns="90000" tIns="45000" bIns="45000" anchor="ctr">
            <a:normAutofit fontScale="88000"/>
          </a:bodyPr>
          <a:p>
            <a:pPr>
              <a:lnSpc>
                <a:spcPct val="90000"/>
              </a:lnSpc>
              <a:buNone/>
            </a:pPr>
            <a:r>
              <a:rPr b="0" lang="en-US" sz="4400" spc="-1" strike="noStrike">
                <a:solidFill>
                  <a:srgbClr val="000000"/>
                </a:solidFill>
                <a:latin typeface="Calibri Light"/>
              </a:rPr>
              <a:t>Alan Turing</a:t>
            </a:r>
            <a:br>
              <a:rPr sz="4400"/>
            </a:br>
            <a:r>
              <a:rPr b="1" i="1" lang="en-US" sz="4400" spc="-1" strike="noStrike">
                <a:solidFill>
                  <a:srgbClr val="000000"/>
                </a:solidFill>
                <a:latin typeface="Calibri Light"/>
              </a:rPr>
              <a:t>Learning machines</a:t>
            </a:r>
            <a:endParaRPr b="0" lang="en-US" sz="4400" spc="-1" strike="noStrike">
              <a:latin typeface="Arial"/>
            </a:endParaRPr>
          </a:p>
        </p:txBody>
      </p:sp>
      <p:sp>
        <p:nvSpPr>
          <p:cNvPr id="1132" name="PlaceHolder 2"/>
          <p:cNvSpPr>
            <a:spLocks noGrp="1"/>
          </p:cNvSpPr>
          <p:nvPr>
            <p:ph/>
          </p:nvPr>
        </p:nvSpPr>
        <p:spPr>
          <a:xfrm>
            <a:off x="574560" y="2575080"/>
            <a:ext cx="6389640" cy="1497960"/>
          </a:xfrm>
          <a:prstGeom prst="rect">
            <a:avLst/>
          </a:prstGeom>
          <a:noFill/>
          <a:ln w="0">
            <a:noFill/>
          </a:ln>
        </p:spPr>
        <p:txBody>
          <a:bodyPr lIns="90000" rIns="90000" tIns="45000" bIns="45000" anchor="t">
            <a:normAutofit fontScale="96000"/>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Many other contributions</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Computing machinery and intelligence” (Mind, 1950) </a:t>
            </a:r>
            <a:r>
              <a:rPr b="0" lang="en-US" sz="1600" spc="-1" strike="noStrike" u="sng">
                <a:solidFill>
                  <a:srgbClr val="0000ff"/>
                </a:solidFill>
                <a:uFillTx/>
                <a:latin typeface="Calibri"/>
                <a:hlinkClick r:id="rId2"/>
              </a:rPr>
              <a:t>https://academic.oup.com/mind/article/LIX/236/433/986238</a:t>
            </a:r>
            <a:endParaRPr b="0" lang="en-US" sz="16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In essence - Evolutionary Computation</a:t>
            </a: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p:txBody>
      </p:sp>
      <p:sp>
        <p:nvSpPr>
          <p:cNvPr id="1133" name="Picture 4"/>
          <p:cNvSpPr/>
          <p:nvPr/>
        </p:nvSpPr>
        <p:spPr>
          <a:xfrm>
            <a:off x="5878800" y="0"/>
            <a:ext cx="6311880" cy="685656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3"/>
            <a:srcRect/>
            <a:stretch/>
          </a:blipFill>
          <a:ln w="0">
            <a:noFill/>
          </a:ln>
        </p:spPr>
        <p:style>
          <a:lnRef idx="0"/>
          <a:fillRef idx="0"/>
          <a:effectRef idx="0"/>
          <a:fontRef idx="minor"/>
        </p:style>
      </p:sp>
      <p:grpSp>
        <p:nvGrpSpPr>
          <p:cNvPr id="1134" name="Group 6"/>
          <p:cNvGrpSpPr/>
          <p:nvPr/>
        </p:nvGrpSpPr>
        <p:grpSpPr>
          <a:xfrm>
            <a:off x="-65520" y="6438240"/>
            <a:ext cx="12140280" cy="418320"/>
            <a:chOff x="-65520" y="6438240"/>
            <a:chExt cx="12140280" cy="418320"/>
          </a:xfrm>
        </p:grpSpPr>
        <p:pic>
          <p:nvPicPr>
            <p:cNvPr id="1135" name="Graphic 7" descr="Gold bars"/>
            <p:cNvPicPr/>
            <p:nvPr/>
          </p:nvPicPr>
          <p:blipFill>
            <a:blip r:embed="rId4"/>
            <a:stretch/>
          </p:blipFill>
          <p:spPr>
            <a:xfrm>
              <a:off x="10895760" y="6492240"/>
              <a:ext cx="358560" cy="310320"/>
            </a:xfrm>
            <a:prstGeom prst="rect">
              <a:avLst/>
            </a:prstGeom>
            <a:ln w="0">
              <a:noFill/>
            </a:ln>
          </p:spPr>
        </p:pic>
        <p:sp>
          <p:nvSpPr>
            <p:cNvPr id="1136"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137" name="Graphic 9" descr="Robot"/>
            <p:cNvPicPr/>
            <p:nvPr/>
          </p:nvPicPr>
          <p:blipFill>
            <a:blip r:embed="rId5"/>
            <a:stretch/>
          </p:blipFill>
          <p:spPr>
            <a:xfrm>
              <a:off x="7903440" y="6492240"/>
              <a:ext cx="358560" cy="310320"/>
            </a:xfrm>
            <a:prstGeom prst="rect">
              <a:avLst/>
            </a:prstGeom>
            <a:ln w="0">
              <a:noFill/>
            </a:ln>
          </p:spPr>
        </p:pic>
        <p:sp>
          <p:nvSpPr>
            <p:cNvPr id="1138"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139" name="Graphic 12" descr="Brain"/>
            <p:cNvPicPr/>
            <p:nvPr/>
          </p:nvPicPr>
          <p:blipFill>
            <a:blip r:embed="rId6"/>
            <a:stretch/>
          </p:blipFill>
          <p:spPr>
            <a:xfrm>
              <a:off x="10043640" y="6492240"/>
              <a:ext cx="358560" cy="310320"/>
            </a:xfrm>
            <a:prstGeom prst="rect">
              <a:avLst/>
            </a:prstGeom>
            <a:ln w="0">
              <a:noFill/>
            </a:ln>
          </p:spPr>
        </p:pic>
        <p:sp>
          <p:nvSpPr>
            <p:cNvPr id="1140"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141" name="Graphic 14" descr="Network diagram"/>
            <p:cNvPicPr/>
            <p:nvPr/>
          </p:nvPicPr>
          <p:blipFill>
            <a:blip r:embed="rId7"/>
            <a:stretch/>
          </p:blipFill>
          <p:spPr>
            <a:xfrm>
              <a:off x="9350280" y="6492240"/>
              <a:ext cx="358560" cy="310320"/>
            </a:xfrm>
            <a:prstGeom prst="rect">
              <a:avLst/>
            </a:prstGeom>
            <a:ln w="0">
              <a:noFill/>
            </a:ln>
          </p:spPr>
        </p:pic>
        <p:sp>
          <p:nvSpPr>
            <p:cNvPr id="1142"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143" name="Graphic 16" descr="Bubbles"/>
            <p:cNvPicPr/>
            <p:nvPr/>
          </p:nvPicPr>
          <p:blipFill>
            <a:blip r:embed="rId8"/>
            <a:stretch/>
          </p:blipFill>
          <p:spPr>
            <a:xfrm>
              <a:off x="6539040" y="6492240"/>
              <a:ext cx="358560" cy="310320"/>
            </a:xfrm>
            <a:prstGeom prst="rect">
              <a:avLst/>
            </a:prstGeom>
            <a:ln w="0">
              <a:noFill/>
            </a:ln>
          </p:spPr>
        </p:pic>
        <p:sp>
          <p:nvSpPr>
            <p:cNvPr id="1144"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145" name="Graphic 18" descr="Head with gears"/>
            <p:cNvPicPr/>
            <p:nvPr/>
          </p:nvPicPr>
          <p:blipFill>
            <a:blip r:embed="rId9"/>
            <a:stretch/>
          </p:blipFill>
          <p:spPr>
            <a:xfrm>
              <a:off x="5470560" y="6492240"/>
              <a:ext cx="358560" cy="310320"/>
            </a:xfrm>
            <a:prstGeom prst="rect">
              <a:avLst/>
            </a:prstGeom>
            <a:ln w="0">
              <a:noFill/>
            </a:ln>
          </p:spPr>
        </p:pic>
        <p:sp>
          <p:nvSpPr>
            <p:cNvPr id="1146"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147" name="Graphic 20" descr="Rocket"/>
            <p:cNvPicPr/>
            <p:nvPr/>
          </p:nvPicPr>
          <p:blipFill>
            <a:blip r:embed="rId10"/>
            <a:stretch/>
          </p:blipFill>
          <p:spPr>
            <a:xfrm>
              <a:off x="4465800" y="6492240"/>
              <a:ext cx="358560" cy="310320"/>
            </a:xfrm>
            <a:prstGeom prst="rect">
              <a:avLst/>
            </a:prstGeom>
            <a:ln w="0">
              <a:noFill/>
            </a:ln>
          </p:spPr>
        </p:pic>
        <p:sp>
          <p:nvSpPr>
            <p:cNvPr id="1148"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149" name="Graphic 22" descr="Transfer"/>
            <p:cNvPicPr/>
            <p:nvPr/>
          </p:nvPicPr>
          <p:blipFill>
            <a:blip r:embed="rId11"/>
            <a:stretch/>
          </p:blipFill>
          <p:spPr>
            <a:xfrm>
              <a:off x="3169800" y="6492240"/>
              <a:ext cx="358560" cy="310320"/>
            </a:xfrm>
            <a:prstGeom prst="rect">
              <a:avLst/>
            </a:prstGeom>
            <a:ln w="0">
              <a:noFill/>
            </a:ln>
          </p:spPr>
        </p:pic>
        <p:sp>
          <p:nvSpPr>
            <p:cNvPr id="1150"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151" name="Graphic 24" descr="Upward trend"/>
            <p:cNvPicPr/>
            <p:nvPr/>
          </p:nvPicPr>
          <p:blipFill>
            <a:blip r:embed="rId12"/>
            <a:stretch/>
          </p:blipFill>
          <p:spPr>
            <a:xfrm>
              <a:off x="2020680" y="6492240"/>
              <a:ext cx="358560" cy="310320"/>
            </a:xfrm>
            <a:prstGeom prst="rect">
              <a:avLst/>
            </a:prstGeom>
            <a:ln w="0">
              <a:noFill/>
            </a:ln>
          </p:spPr>
        </p:pic>
        <p:sp>
          <p:nvSpPr>
            <p:cNvPr id="1152"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153" name="Graphic 26" descr="Maze"/>
            <p:cNvPicPr/>
            <p:nvPr/>
          </p:nvPicPr>
          <p:blipFill>
            <a:blip r:embed="rId13"/>
            <a:stretch/>
          </p:blipFill>
          <p:spPr>
            <a:xfrm>
              <a:off x="731520" y="6492240"/>
              <a:ext cx="358560" cy="310320"/>
            </a:xfrm>
            <a:prstGeom prst="rect">
              <a:avLst/>
            </a:prstGeom>
            <a:ln w="0">
              <a:noFill/>
            </a:ln>
          </p:spPr>
        </p:pic>
        <p:sp>
          <p:nvSpPr>
            <p:cNvPr id="1154"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155" name="Graphic 18"/>
            <p:cNvGrpSpPr/>
            <p:nvPr/>
          </p:nvGrpSpPr>
          <p:grpSpPr>
            <a:xfrm>
              <a:off x="11748240" y="6540840"/>
              <a:ext cx="326520" cy="213120"/>
              <a:chOff x="11748240" y="6540840"/>
              <a:chExt cx="326520" cy="213120"/>
            </a:xfrm>
          </p:grpSpPr>
          <p:sp>
            <p:nvSpPr>
              <p:cNvPr id="1156" name="Freeform: Shape 30"/>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157" name="Freeform: Shape 31"/>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158"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5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159" name="PlaceHolder 1"/>
          <p:cNvSpPr>
            <a:spLocks noGrp="1"/>
          </p:cNvSpPr>
          <p:nvPr>
            <p:ph type="title"/>
          </p:nvPr>
        </p:nvSpPr>
        <p:spPr>
          <a:xfrm>
            <a:off x="457200" y="365040"/>
            <a:ext cx="5316840" cy="16912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Norbert Wiener</a:t>
            </a:r>
            <a:br>
              <a:rPr sz="4400"/>
            </a:br>
            <a:r>
              <a:rPr b="1" i="1" lang="en-US" sz="4400" spc="-1" strike="noStrike">
                <a:solidFill>
                  <a:srgbClr val="000000"/>
                </a:solidFill>
                <a:latin typeface="Calibri Light"/>
              </a:rPr>
              <a:t>Learning &amp; Self-reproduction machines</a:t>
            </a:r>
            <a:endParaRPr b="0" lang="en-US" sz="4400" spc="-1" strike="noStrike">
              <a:latin typeface="Arial"/>
            </a:endParaRPr>
          </a:p>
        </p:txBody>
      </p:sp>
      <p:sp>
        <p:nvSpPr>
          <p:cNvPr id="1160" name="PlaceHolder 2"/>
          <p:cNvSpPr>
            <a:spLocks noGrp="1"/>
          </p:cNvSpPr>
          <p:nvPr>
            <p:ph/>
          </p:nvPr>
        </p:nvSpPr>
        <p:spPr>
          <a:xfrm>
            <a:off x="574560" y="2575080"/>
            <a:ext cx="5519880" cy="3886200"/>
          </a:xfrm>
          <a:prstGeom prst="rect">
            <a:avLst/>
          </a:prstGeom>
          <a:noFill/>
          <a:ln w="0">
            <a:noFill/>
          </a:ln>
        </p:spPr>
        <p:txBody>
          <a:bodyPr lIns="90000" rIns="90000" tIns="45000" bIns="45000" anchor="t">
            <a:normAutofit fontScale="83000"/>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Partly inspired by </a:t>
            </a:r>
            <a:r>
              <a:rPr b="1" i="1" lang="en-US" sz="1800" spc="-1" strike="noStrike" u="sng">
                <a:solidFill>
                  <a:srgbClr val="000000"/>
                </a:solidFill>
                <a:uFillTx/>
                <a:latin typeface="Calibri"/>
              </a:rPr>
              <a:t>Gabor, D</a:t>
            </a:r>
            <a:r>
              <a:rPr b="0" lang="en-US" sz="1800" spc="-1" strike="noStrike">
                <a:solidFill>
                  <a:srgbClr val="000000"/>
                </a:solidFill>
                <a:latin typeface="Calibri"/>
              </a:rPr>
              <a:t>., “Electronic Inventions and their Impact on Civilisation”, (Inaugural lecture), Imperial College, 1959</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Cybernetics or Control and Communication in the Animal and the Machine” (MIT Press, second edition 1961), chapter IX</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If we program a machine for winning a war, we must think well what we mean by winning. A learning machine must be programmed by experience. The only experience of a nuclear war which is not immediately catastrophic is the experience of a war game…”</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we can imitate any unknown non-linear transducer [Self-reproduction machine] by a sum of linear terms, each of fixed characteristics and with an adjustable coefficient…[by] feedback apparatus… ”</a:t>
            </a: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p:txBody>
      </p:sp>
      <p:sp>
        <p:nvSpPr>
          <p:cNvPr id="1161" name="Picture 4"/>
          <p:cNvSpPr/>
          <p:nvPr/>
        </p:nvSpPr>
        <p:spPr>
          <a:xfrm>
            <a:off x="5878800" y="1080"/>
            <a:ext cx="6311880" cy="685404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grpSp>
        <p:nvGrpSpPr>
          <p:cNvPr id="1162" name="Group 6"/>
          <p:cNvGrpSpPr/>
          <p:nvPr/>
        </p:nvGrpSpPr>
        <p:grpSpPr>
          <a:xfrm>
            <a:off x="-65520" y="6438240"/>
            <a:ext cx="12140280" cy="418320"/>
            <a:chOff x="-65520" y="6438240"/>
            <a:chExt cx="12140280" cy="418320"/>
          </a:xfrm>
        </p:grpSpPr>
        <p:pic>
          <p:nvPicPr>
            <p:cNvPr id="1163" name="Graphic 7" descr="Gold bars"/>
            <p:cNvPicPr/>
            <p:nvPr/>
          </p:nvPicPr>
          <p:blipFill>
            <a:blip r:embed="rId2"/>
            <a:stretch/>
          </p:blipFill>
          <p:spPr>
            <a:xfrm>
              <a:off x="10895760" y="6492240"/>
              <a:ext cx="358560" cy="310320"/>
            </a:xfrm>
            <a:prstGeom prst="rect">
              <a:avLst/>
            </a:prstGeom>
            <a:ln w="0">
              <a:noFill/>
            </a:ln>
          </p:spPr>
        </p:pic>
        <p:sp>
          <p:nvSpPr>
            <p:cNvPr id="1164"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165" name="Graphic 9" descr="Robot"/>
            <p:cNvPicPr/>
            <p:nvPr/>
          </p:nvPicPr>
          <p:blipFill>
            <a:blip r:embed="rId3"/>
            <a:stretch/>
          </p:blipFill>
          <p:spPr>
            <a:xfrm>
              <a:off x="7903440" y="6492240"/>
              <a:ext cx="358560" cy="310320"/>
            </a:xfrm>
            <a:prstGeom prst="rect">
              <a:avLst/>
            </a:prstGeom>
            <a:ln w="0">
              <a:noFill/>
            </a:ln>
          </p:spPr>
        </p:pic>
        <p:sp>
          <p:nvSpPr>
            <p:cNvPr id="1166"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167" name="Graphic 12" descr="Brain"/>
            <p:cNvPicPr/>
            <p:nvPr/>
          </p:nvPicPr>
          <p:blipFill>
            <a:blip r:embed="rId4"/>
            <a:stretch/>
          </p:blipFill>
          <p:spPr>
            <a:xfrm>
              <a:off x="10043640" y="6492240"/>
              <a:ext cx="358560" cy="310320"/>
            </a:xfrm>
            <a:prstGeom prst="rect">
              <a:avLst/>
            </a:prstGeom>
            <a:ln w="0">
              <a:noFill/>
            </a:ln>
          </p:spPr>
        </p:pic>
        <p:sp>
          <p:nvSpPr>
            <p:cNvPr id="1168"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169" name="Graphic 14" descr="Network diagram"/>
            <p:cNvPicPr/>
            <p:nvPr/>
          </p:nvPicPr>
          <p:blipFill>
            <a:blip r:embed="rId5"/>
            <a:stretch/>
          </p:blipFill>
          <p:spPr>
            <a:xfrm>
              <a:off x="9350280" y="6492240"/>
              <a:ext cx="358560" cy="310320"/>
            </a:xfrm>
            <a:prstGeom prst="rect">
              <a:avLst/>
            </a:prstGeom>
            <a:ln w="0">
              <a:noFill/>
            </a:ln>
          </p:spPr>
        </p:pic>
        <p:sp>
          <p:nvSpPr>
            <p:cNvPr id="1170"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171" name="Graphic 16" descr="Bubbles"/>
            <p:cNvPicPr/>
            <p:nvPr/>
          </p:nvPicPr>
          <p:blipFill>
            <a:blip r:embed="rId6"/>
            <a:stretch/>
          </p:blipFill>
          <p:spPr>
            <a:xfrm>
              <a:off x="6539040" y="6492240"/>
              <a:ext cx="358560" cy="310320"/>
            </a:xfrm>
            <a:prstGeom prst="rect">
              <a:avLst/>
            </a:prstGeom>
            <a:ln w="0">
              <a:noFill/>
            </a:ln>
          </p:spPr>
        </p:pic>
        <p:sp>
          <p:nvSpPr>
            <p:cNvPr id="1172"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173" name="Graphic 18" descr="Head with gears"/>
            <p:cNvPicPr/>
            <p:nvPr/>
          </p:nvPicPr>
          <p:blipFill>
            <a:blip r:embed="rId7"/>
            <a:stretch/>
          </p:blipFill>
          <p:spPr>
            <a:xfrm>
              <a:off x="5470560" y="6492240"/>
              <a:ext cx="358560" cy="310320"/>
            </a:xfrm>
            <a:prstGeom prst="rect">
              <a:avLst/>
            </a:prstGeom>
            <a:ln w="0">
              <a:noFill/>
            </a:ln>
          </p:spPr>
        </p:pic>
        <p:sp>
          <p:nvSpPr>
            <p:cNvPr id="1174"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175" name="Graphic 20" descr="Rocket"/>
            <p:cNvPicPr/>
            <p:nvPr/>
          </p:nvPicPr>
          <p:blipFill>
            <a:blip r:embed="rId8"/>
            <a:stretch/>
          </p:blipFill>
          <p:spPr>
            <a:xfrm>
              <a:off x="4465800" y="6492240"/>
              <a:ext cx="358560" cy="310320"/>
            </a:xfrm>
            <a:prstGeom prst="rect">
              <a:avLst/>
            </a:prstGeom>
            <a:ln w="0">
              <a:noFill/>
            </a:ln>
          </p:spPr>
        </p:pic>
        <p:sp>
          <p:nvSpPr>
            <p:cNvPr id="1176"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177" name="Graphic 22" descr="Transfer"/>
            <p:cNvPicPr/>
            <p:nvPr/>
          </p:nvPicPr>
          <p:blipFill>
            <a:blip r:embed="rId9"/>
            <a:stretch/>
          </p:blipFill>
          <p:spPr>
            <a:xfrm>
              <a:off x="3169800" y="6492240"/>
              <a:ext cx="358560" cy="310320"/>
            </a:xfrm>
            <a:prstGeom prst="rect">
              <a:avLst/>
            </a:prstGeom>
            <a:ln w="0">
              <a:noFill/>
            </a:ln>
          </p:spPr>
        </p:pic>
        <p:sp>
          <p:nvSpPr>
            <p:cNvPr id="1178"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179" name="Graphic 24" descr="Upward trend"/>
            <p:cNvPicPr/>
            <p:nvPr/>
          </p:nvPicPr>
          <p:blipFill>
            <a:blip r:embed="rId10"/>
            <a:stretch/>
          </p:blipFill>
          <p:spPr>
            <a:xfrm>
              <a:off x="2020680" y="6492240"/>
              <a:ext cx="358560" cy="310320"/>
            </a:xfrm>
            <a:prstGeom prst="rect">
              <a:avLst/>
            </a:prstGeom>
            <a:ln w="0">
              <a:noFill/>
            </a:ln>
          </p:spPr>
        </p:pic>
        <p:sp>
          <p:nvSpPr>
            <p:cNvPr id="1180"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181" name="Graphic 26" descr="Maze"/>
            <p:cNvPicPr/>
            <p:nvPr/>
          </p:nvPicPr>
          <p:blipFill>
            <a:blip r:embed="rId11"/>
            <a:stretch/>
          </p:blipFill>
          <p:spPr>
            <a:xfrm>
              <a:off x="731520" y="6492240"/>
              <a:ext cx="358560" cy="310320"/>
            </a:xfrm>
            <a:prstGeom prst="rect">
              <a:avLst/>
            </a:prstGeom>
            <a:ln w="0">
              <a:noFill/>
            </a:ln>
          </p:spPr>
        </p:pic>
        <p:sp>
          <p:nvSpPr>
            <p:cNvPr id="1182"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183" name="Graphic 18"/>
            <p:cNvGrpSpPr/>
            <p:nvPr/>
          </p:nvGrpSpPr>
          <p:grpSpPr>
            <a:xfrm>
              <a:off x="11748240" y="6540840"/>
              <a:ext cx="326520" cy="213120"/>
              <a:chOff x="11748240" y="6540840"/>
              <a:chExt cx="326520" cy="213120"/>
            </a:xfrm>
          </p:grpSpPr>
          <p:sp>
            <p:nvSpPr>
              <p:cNvPr id="1184" name="Freeform: Shape 30"/>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185" name="Freeform: Shape 31"/>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186"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5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187" name="PlaceHolder 1"/>
          <p:cNvSpPr>
            <a:spLocks noGrp="1"/>
          </p:cNvSpPr>
          <p:nvPr>
            <p:ph type="title"/>
          </p:nvPr>
        </p:nvSpPr>
        <p:spPr>
          <a:xfrm>
            <a:off x="457200" y="365040"/>
            <a:ext cx="5316840" cy="16912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John McCarthy</a:t>
            </a:r>
            <a:br>
              <a:rPr sz="4400"/>
            </a:br>
            <a:r>
              <a:rPr b="1" i="1" lang="en-US" sz="4400" spc="-1" strike="noStrike">
                <a:solidFill>
                  <a:srgbClr val="000000"/>
                </a:solidFill>
                <a:latin typeface="Calibri Light"/>
              </a:rPr>
              <a:t>Artificial Intelligence</a:t>
            </a:r>
            <a:endParaRPr b="0" lang="en-US" sz="4400" spc="-1" strike="noStrike">
              <a:latin typeface="Arial"/>
            </a:endParaRPr>
          </a:p>
        </p:txBody>
      </p:sp>
      <p:sp>
        <p:nvSpPr>
          <p:cNvPr id="1188" name="PlaceHolder 2"/>
          <p:cNvSpPr>
            <a:spLocks noGrp="1"/>
          </p:cNvSpPr>
          <p:nvPr>
            <p:ph/>
          </p:nvPr>
        </p:nvSpPr>
        <p:spPr>
          <a:xfrm>
            <a:off x="376920" y="1905120"/>
            <a:ext cx="5519880" cy="3886200"/>
          </a:xfrm>
          <a:prstGeom prst="rect">
            <a:avLst/>
          </a:prstGeom>
          <a:noFill/>
          <a:ln w="0">
            <a:noFill/>
          </a:ln>
        </p:spPr>
        <p:txBody>
          <a:bodyPr lIns="90000" rIns="90000" tIns="45000" bIns="45000" anchor="t">
            <a:normAutofit/>
          </a:bodyPr>
          <a:p>
            <a:pPr marL="228600" indent="-228600">
              <a:lnSpc>
                <a:spcPct val="90000"/>
              </a:lnSpc>
              <a:spcBef>
                <a:spcPts val="1001"/>
              </a:spcBef>
              <a:buClr>
                <a:srgbClr val="000000"/>
              </a:buClr>
              <a:buFont typeface="Arial"/>
              <a:buChar char="•"/>
            </a:pPr>
            <a:r>
              <a:rPr b="0" lang="en-US" sz="1600" spc="-1" strike="noStrike">
                <a:solidFill>
                  <a:srgbClr val="000000"/>
                </a:solidFill>
                <a:latin typeface="Calibri"/>
              </a:rPr>
              <a:t>Coined the term Artificial Intelligence </a:t>
            </a:r>
            <a:r>
              <a:rPr b="0" lang="en-US" sz="1600" spc="-1" strike="noStrike">
                <a:solidFill>
                  <a:srgbClr val="202122"/>
                </a:solidFill>
                <a:latin typeface="Calibri"/>
              </a:rPr>
              <a:t>(Avoiding “cybernetics” and “automata”</a:t>
            </a:r>
            <a:r>
              <a:rPr b="0" lang="en-US" sz="1600" spc="-1" strike="noStrike">
                <a:solidFill>
                  <a:srgbClr val="000000"/>
                </a:solidFill>
                <a:latin typeface="Calibri"/>
              </a:rPr>
              <a:t>): “</a:t>
            </a:r>
            <a:r>
              <a:rPr b="0" lang="en-US" sz="1600" spc="-1" strike="noStrike">
                <a:solidFill>
                  <a:srgbClr val="202122"/>
                </a:solidFill>
                <a:latin typeface="Calibri"/>
              </a:rPr>
              <a:t>We propose that a 2-month, 10-man study of artificial intelligence be carried out during the summer of 1956 at Dartmouth College” w/ Marvin Minsky, Nathaniel Rochester and Claude Shannon</a:t>
            </a:r>
            <a:endParaRPr b="0" lang="en-US" sz="1600" spc="-1" strike="noStrike">
              <a:latin typeface="Arial"/>
            </a:endParaRPr>
          </a:p>
          <a:p>
            <a:pPr marL="228600" indent="-228600">
              <a:lnSpc>
                <a:spcPct val="90000"/>
              </a:lnSpc>
              <a:spcBef>
                <a:spcPts val="1001"/>
              </a:spcBef>
              <a:buClr>
                <a:srgbClr val="000000"/>
              </a:buClr>
              <a:buFont typeface="Arial"/>
              <a:buChar char="•"/>
            </a:pPr>
            <a:r>
              <a:rPr b="0" lang="en-US" sz="1600" spc="-1" strike="noStrike">
                <a:solidFill>
                  <a:srgbClr val="000000"/>
                </a:solidFill>
                <a:latin typeface="Calibri"/>
              </a:rPr>
              <a:t>Programs with</a:t>
            </a:r>
            <a:br>
              <a:rPr sz="1600"/>
            </a:br>
            <a:r>
              <a:rPr b="0" lang="en-US" sz="1600" spc="-1" strike="noStrike">
                <a:solidFill>
                  <a:srgbClr val="000000"/>
                </a:solidFill>
                <a:latin typeface="Calibri"/>
              </a:rPr>
              <a:t> Common sense</a:t>
            </a:r>
            <a:endParaRPr b="0" lang="en-US" sz="1600" spc="-1" strike="noStrike">
              <a:latin typeface="Arial"/>
            </a:endParaRPr>
          </a:p>
          <a:p>
            <a:pPr marL="228600" indent="-228600">
              <a:lnSpc>
                <a:spcPct val="90000"/>
              </a:lnSpc>
              <a:spcBef>
                <a:spcPts val="1001"/>
              </a:spcBef>
              <a:buClr>
                <a:srgbClr val="000000"/>
              </a:buClr>
              <a:buFont typeface="Arial"/>
              <a:buChar char="•"/>
            </a:pPr>
            <a:r>
              <a:rPr b="0" lang="en-US" sz="1600" spc="-1" strike="noStrike">
                <a:solidFill>
                  <a:srgbClr val="000000"/>
                </a:solidFill>
                <a:latin typeface="Calibri"/>
              </a:rPr>
              <a:t>LISP, ALGOL</a:t>
            </a:r>
            <a:endParaRPr b="0" lang="en-US" sz="1600" spc="-1" strike="noStrike">
              <a:latin typeface="Arial"/>
            </a:endParaRPr>
          </a:p>
          <a:p>
            <a:pPr>
              <a:lnSpc>
                <a:spcPct val="90000"/>
              </a:lnSpc>
              <a:spcBef>
                <a:spcPts val="1001"/>
              </a:spcBef>
              <a:buNone/>
            </a:pPr>
            <a:endParaRPr b="0" lang="en-US" sz="16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a:p>
            <a:pPr>
              <a:lnSpc>
                <a:spcPct val="90000"/>
              </a:lnSpc>
              <a:spcBef>
                <a:spcPts val="1001"/>
              </a:spcBef>
              <a:buNone/>
            </a:pPr>
            <a:endParaRPr b="0" lang="en-US" sz="1800" spc="-1" strike="noStrike">
              <a:latin typeface="Arial"/>
            </a:endParaRPr>
          </a:p>
        </p:txBody>
      </p:sp>
      <p:sp>
        <p:nvSpPr>
          <p:cNvPr id="1189" name="Picture 4"/>
          <p:cNvSpPr/>
          <p:nvPr/>
        </p:nvSpPr>
        <p:spPr>
          <a:xfrm>
            <a:off x="5878800" y="150480"/>
            <a:ext cx="6311880" cy="655524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grpSp>
        <p:nvGrpSpPr>
          <p:cNvPr id="1190" name="Group 6"/>
          <p:cNvGrpSpPr/>
          <p:nvPr/>
        </p:nvGrpSpPr>
        <p:grpSpPr>
          <a:xfrm>
            <a:off x="-65520" y="6438240"/>
            <a:ext cx="12140280" cy="418320"/>
            <a:chOff x="-65520" y="6438240"/>
            <a:chExt cx="12140280" cy="418320"/>
          </a:xfrm>
        </p:grpSpPr>
        <p:pic>
          <p:nvPicPr>
            <p:cNvPr id="1191" name="Graphic 7" descr="Gold bars"/>
            <p:cNvPicPr/>
            <p:nvPr/>
          </p:nvPicPr>
          <p:blipFill>
            <a:blip r:embed="rId2"/>
            <a:stretch/>
          </p:blipFill>
          <p:spPr>
            <a:xfrm>
              <a:off x="10895760" y="6492240"/>
              <a:ext cx="358560" cy="310320"/>
            </a:xfrm>
            <a:prstGeom prst="rect">
              <a:avLst/>
            </a:prstGeom>
            <a:ln w="0">
              <a:noFill/>
            </a:ln>
          </p:spPr>
        </p:pic>
        <p:sp>
          <p:nvSpPr>
            <p:cNvPr id="1192"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193" name="Graphic 9" descr="Robot"/>
            <p:cNvPicPr/>
            <p:nvPr/>
          </p:nvPicPr>
          <p:blipFill>
            <a:blip r:embed="rId3"/>
            <a:stretch/>
          </p:blipFill>
          <p:spPr>
            <a:xfrm>
              <a:off x="7903440" y="6492240"/>
              <a:ext cx="358560" cy="310320"/>
            </a:xfrm>
            <a:prstGeom prst="rect">
              <a:avLst/>
            </a:prstGeom>
            <a:ln w="0">
              <a:noFill/>
            </a:ln>
          </p:spPr>
        </p:pic>
        <p:sp>
          <p:nvSpPr>
            <p:cNvPr id="1194"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195" name="Graphic 12" descr="Brain"/>
            <p:cNvPicPr/>
            <p:nvPr/>
          </p:nvPicPr>
          <p:blipFill>
            <a:blip r:embed="rId4"/>
            <a:stretch/>
          </p:blipFill>
          <p:spPr>
            <a:xfrm>
              <a:off x="10043640" y="6492240"/>
              <a:ext cx="358560" cy="310320"/>
            </a:xfrm>
            <a:prstGeom prst="rect">
              <a:avLst/>
            </a:prstGeom>
            <a:ln w="0">
              <a:noFill/>
            </a:ln>
          </p:spPr>
        </p:pic>
        <p:sp>
          <p:nvSpPr>
            <p:cNvPr id="1196"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197" name="Graphic 14" descr="Network diagram"/>
            <p:cNvPicPr/>
            <p:nvPr/>
          </p:nvPicPr>
          <p:blipFill>
            <a:blip r:embed="rId5"/>
            <a:stretch/>
          </p:blipFill>
          <p:spPr>
            <a:xfrm>
              <a:off x="9350280" y="6492240"/>
              <a:ext cx="358560" cy="310320"/>
            </a:xfrm>
            <a:prstGeom prst="rect">
              <a:avLst/>
            </a:prstGeom>
            <a:ln w="0">
              <a:noFill/>
            </a:ln>
          </p:spPr>
        </p:pic>
        <p:sp>
          <p:nvSpPr>
            <p:cNvPr id="1198"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199" name="Graphic 16" descr="Bubbles"/>
            <p:cNvPicPr/>
            <p:nvPr/>
          </p:nvPicPr>
          <p:blipFill>
            <a:blip r:embed="rId6"/>
            <a:stretch/>
          </p:blipFill>
          <p:spPr>
            <a:xfrm>
              <a:off x="6539040" y="6492240"/>
              <a:ext cx="358560" cy="310320"/>
            </a:xfrm>
            <a:prstGeom prst="rect">
              <a:avLst/>
            </a:prstGeom>
            <a:ln w="0">
              <a:noFill/>
            </a:ln>
          </p:spPr>
        </p:pic>
        <p:sp>
          <p:nvSpPr>
            <p:cNvPr id="1200"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201" name="Graphic 18" descr="Head with gears"/>
            <p:cNvPicPr/>
            <p:nvPr/>
          </p:nvPicPr>
          <p:blipFill>
            <a:blip r:embed="rId7"/>
            <a:stretch/>
          </p:blipFill>
          <p:spPr>
            <a:xfrm>
              <a:off x="5470560" y="6492240"/>
              <a:ext cx="358560" cy="310320"/>
            </a:xfrm>
            <a:prstGeom prst="rect">
              <a:avLst/>
            </a:prstGeom>
            <a:ln w="0">
              <a:noFill/>
            </a:ln>
          </p:spPr>
        </p:pic>
        <p:sp>
          <p:nvSpPr>
            <p:cNvPr id="1202"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203" name="Graphic 20" descr="Rocket"/>
            <p:cNvPicPr/>
            <p:nvPr/>
          </p:nvPicPr>
          <p:blipFill>
            <a:blip r:embed="rId8"/>
            <a:stretch/>
          </p:blipFill>
          <p:spPr>
            <a:xfrm>
              <a:off x="4465800" y="6492240"/>
              <a:ext cx="358560" cy="310320"/>
            </a:xfrm>
            <a:prstGeom prst="rect">
              <a:avLst/>
            </a:prstGeom>
            <a:ln w="0">
              <a:noFill/>
            </a:ln>
          </p:spPr>
        </p:pic>
        <p:sp>
          <p:nvSpPr>
            <p:cNvPr id="1204"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205" name="Graphic 22" descr="Transfer"/>
            <p:cNvPicPr/>
            <p:nvPr/>
          </p:nvPicPr>
          <p:blipFill>
            <a:blip r:embed="rId9"/>
            <a:stretch/>
          </p:blipFill>
          <p:spPr>
            <a:xfrm>
              <a:off x="3169800" y="6492240"/>
              <a:ext cx="358560" cy="310320"/>
            </a:xfrm>
            <a:prstGeom prst="rect">
              <a:avLst/>
            </a:prstGeom>
            <a:ln w="0">
              <a:noFill/>
            </a:ln>
          </p:spPr>
        </p:pic>
        <p:sp>
          <p:nvSpPr>
            <p:cNvPr id="1206"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207" name="Graphic 24" descr="Upward trend"/>
            <p:cNvPicPr/>
            <p:nvPr/>
          </p:nvPicPr>
          <p:blipFill>
            <a:blip r:embed="rId10"/>
            <a:stretch/>
          </p:blipFill>
          <p:spPr>
            <a:xfrm>
              <a:off x="2020680" y="6492240"/>
              <a:ext cx="358560" cy="310320"/>
            </a:xfrm>
            <a:prstGeom prst="rect">
              <a:avLst/>
            </a:prstGeom>
            <a:ln w="0">
              <a:noFill/>
            </a:ln>
          </p:spPr>
        </p:pic>
        <p:sp>
          <p:nvSpPr>
            <p:cNvPr id="1208"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209" name="Graphic 26" descr="Maze"/>
            <p:cNvPicPr/>
            <p:nvPr/>
          </p:nvPicPr>
          <p:blipFill>
            <a:blip r:embed="rId11"/>
            <a:stretch/>
          </p:blipFill>
          <p:spPr>
            <a:xfrm>
              <a:off x="731520" y="6492240"/>
              <a:ext cx="358560" cy="310320"/>
            </a:xfrm>
            <a:prstGeom prst="rect">
              <a:avLst/>
            </a:prstGeom>
            <a:ln w="0">
              <a:noFill/>
            </a:ln>
          </p:spPr>
        </p:pic>
        <p:sp>
          <p:nvSpPr>
            <p:cNvPr id="1210"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211" name="Graphic 18"/>
            <p:cNvGrpSpPr/>
            <p:nvPr/>
          </p:nvGrpSpPr>
          <p:grpSpPr>
            <a:xfrm>
              <a:off x="11748240" y="6540840"/>
              <a:ext cx="326520" cy="213120"/>
              <a:chOff x="11748240" y="6540840"/>
              <a:chExt cx="326520" cy="213120"/>
            </a:xfrm>
          </p:grpSpPr>
          <p:sp>
            <p:nvSpPr>
              <p:cNvPr id="1212" name="Freeform: Shape 30"/>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213" name="Freeform: Shape 31"/>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214"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1215" name="Picture 3" descr=""/>
          <p:cNvPicPr/>
          <p:nvPr/>
        </p:nvPicPr>
        <p:blipFill>
          <a:blip r:embed="rId12"/>
          <a:stretch/>
        </p:blipFill>
        <p:spPr>
          <a:xfrm>
            <a:off x="2227320" y="3171240"/>
            <a:ext cx="4242240" cy="3368160"/>
          </a:xfrm>
          <a:prstGeom prst="rect">
            <a:avLst/>
          </a:prstGeom>
          <a:ln w="6480">
            <a:solidFill>
              <a:srgbClr val="000000"/>
            </a:solidFill>
            <a:round/>
          </a:ln>
        </p:spPr>
      </p:pic>
    </p:spTree>
  </p:cSld>
  <mc:AlternateContent>
    <mc:Choice Requires="p14">
      <p:transition spd="slow" p14:dur="2000"/>
    </mc:Choice>
    <mc:Fallback>
      <p:transition spd="slow"/>
    </mc:Fallback>
  </mc:AlternateContent>
</p:sld>
</file>

<file path=ppt/slides/slide5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16" name="PlaceHolder 1"/>
          <p:cNvSpPr>
            <a:spLocks noGrp="1"/>
          </p:cNvSpPr>
          <p:nvPr>
            <p:ph type="title"/>
          </p:nvPr>
        </p:nvSpPr>
        <p:spPr>
          <a:xfrm>
            <a:off x="477360" y="365040"/>
            <a:ext cx="5296320" cy="16912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Newell, Simon &amp; Shaw</a:t>
            </a:r>
            <a:br>
              <a:rPr sz="4400"/>
            </a:br>
            <a:r>
              <a:rPr b="1" i="1" lang="en-US" sz="4400" spc="-1" strike="noStrike">
                <a:solidFill>
                  <a:srgbClr val="000000"/>
                </a:solidFill>
                <a:latin typeface="Calibri Light"/>
              </a:rPr>
              <a:t>Theory of human problem solving</a:t>
            </a:r>
            <a:endParaRPr b="0" lang="en-US" sz="4400" spc="-1" strike="noStrike">
              <a:latin typeface="Arial"/>
            </a:endParaRPr>
          </a:p>
        </p:txBody>
      </p:sp>
      <p:sp>
        <p:nvSpPr>
          <p:cNvPr id="1217" name="PlaceHolder 2"/>
          <p:cNvSpPr>
            <a:spLocks noGrp="1"/>
          </p:cNvSpPr>
          <p:nvPr>
            <p:ph/>
          </p:nvPr>
        </p:nvSpPr>
        <p:spPr>
          <a:xfrm>
            <a:off x="574560" y="2463120"/>
            <a:ext cx="4402440" cy="3919680"/>
          </a:xfrm>
          <a:prstGeom prst="rect">
            <a:avLst/>
          </a:prstGeom>
          <a:noFill/>
          <a:ln w="0">
            <a:noFill/>
          </a:ln>
        </p:spPr>
        <p:txBody>
          <a:bodyPr lIns="90000" rIns="90000" tIns="45000" bIns="45000" anchor="t">
            <a:normAutofit fontScale="85000"/>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Programming a Computer for playing Chess” (</a:t>
            </a:r>
            <a:r>
              <a:rPr b="1" lang="en-US" sz="1800" spc="-1" strike="noStrike">
                <a:solidFill>
                  <a:srgbClr val="000000"/>
                </a:solidFill>
                <a:latin typeface="Calibri"/>
              </a:rPr>
              <a:t>Shannon</a:t>
            </a:r>
            <a:r>
              <a:rPr b="0" lang="en-US" sz="1800" spc="-1" strike="noStrike">
                <a:solidFill>
                  <a:srgbClr val="000000"/>
                </a:solidFill>
                <a:latin typeface="Calibri"/>
              </a:rPr>
              <a:t>, 1949) =&gt; Complexity of chess - Shannon number 10</a:t>
            </a:r>
            <a:r>
              <a:rPr b="0" lang="en-US" sz="1800" spc="-1" strike="noStrike" baseline="30000">
                <a:solidFill>
                  <a:srgbClr val="000000"/>
                </a:solidFill>
                <a:latin typeface="Calibri"/>
              </a:rPr>
              <a:t>120 </a:t>
            </a:r>
            <a:r>
              <a:rPr b="0" lang="en-US" sz="1800" spc="-1" strike="noStrike">
                <a:solidFill>
                  <a:srgbClr val="000000"/>
                </a:solidFill>
                <a:latin typeface="Calibri"/>
              </a:rPr>
              <a:t>(1950)</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Elements of a theory of human problem solving” (Psychological review, 1958) </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u="sng">
                <a:solidFill>
                  <a:srgbClr val="0000ff"/>
                </a:solidFill>
                <a:uFillTx/>
                <a:latin typeface="Calibri"/>
                <a:hlinkClick r:id="rId1"/>
              </a:rPr>
              <a:t>http://digitalcollections.library.cmu.edu/awweb/awarchive?type=file&amp;item=33573</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problem-solving behavior in terms of … information processes… this theory Is mostly a  theory of the control system…”</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Logic Theorist (1956)</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General Problem Solver</a:t>
            </a:r>
            <a:br>
              <a:rPr sz="1800"/>
            </a:br>
            <a:r>
              <a:rPr b="0" lang="en-US" sz="1800" spc="-1" strike="noStrike">
                <a:solidFill>
                  <a:srgbClr val="000000"/>
                </a:solidFill>
                <a:latin typeface="Calibri"/>
              </a:rPr>
              <a:t>(1959)</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IPL, JOSS, Chess Play</a:t>
            </a:r>
            <a:endParaRPr b="0" lang="en-US" sz="1800" spc="-1" strike="noStrike">
              <a:latin typeface="Arial"/>
            </a:endParaRPr>
          </a:p>
        </p:txBody>
      </p:sp>
      <p:sp>
        <p:nvSpPr>
          <p:cNvPr id="1218" name="Picture 4"/>
          <p:cNvSpPr/>
          <p:nvPr/>
        </p:nvSpPr>
        <p:spPr>
          <a:xfrm>
            <a:off x="5878800" y="257040"/>
            <a:ext cx="6311880" cy="634248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2"/>
            <a:srcRect/>
            <a:stretch/>
          </a:blipFill>
          <a:ln w="0">
            <a:noFill/>
          </a:ln>
        </p:spPr>
        <p:style>
          <a:lnRef idx="0"/>
          <a:fillRef idx="0"/>
          <a:effectRef idx="0"/>
          <a:fontRef idx="minor"/>
        </p:style>
      </p:sp>
      <p:grpSp>
        <p:nvGrpSpPr>
          <p:cNvPr id="1219" name="Group 6"/>
          <p:cNvGrpSpPr/>
          <p:nvPr/>
        </p:nvGrpSpPr>
        <p:grpSpPr>
          <a:xfrm>
            <a:off x="-65520" y="6438240"/>
            <a:ext cx="12140280" cy="418320"/>
            <a:chOff x="-65520" y="6438240"/>
            <a:chExt cx="12140280" cy="418320"/>
          </a:xfrm>
        </p:grpSpPr>
        <p:pic>
          <p:nvPicPr>
            <p:cNvPr id="1220" name="Graphic 7" descr="Gold bars"/>
            <p:cNvPicPr/>
            <p:nvPr/>
          </p:nvPicPr>
          <p:blipFill>
            <a:blip r:embed="rId3"/>
            <a:stretch/>
          </p:blipFill>
          <p:spPr>
            <a:xfrm>
              <a:off x="10895760" y="6492240"/>
              <a:ext cx="358560" cy="310320"/>
            </a:xfrm>
            <a:prstGeom prst="rect">
              <a:avLst/>
            </a:prstGeom>
            <a:ln w="0">
              <a:noFill/>
            </a:ln>
          </p:spPr>
        </p:pic>
        <p:sp>
          <p:nvSpPr>
            <p:cNvPr id="1221"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222" name="Graphic 9" descr="Robot"/>
            <p:cNvPicPr/>
            <p:nvPr/>
          </p:nvPicPr>
          <p:blipFill>
            <a:blip r:embed="rId4"/>
            <a:stretch/>
          </p:blipFill>
          <p:spPr>
            <a:xfrm>
              <a:off x="7903440" y="6492240"/>
              <a:ext cx="358560" cy="310320"/>
            </a:xfrm>
            <a:prstGeom prst="rect">
              <a:avLst/>
            </a:prstGeom>
            <a:ln w="0">
              <a:noFill/>
            </a:ln>
          </p:spPr>
        </p:pic>
        <p:sp>
          <p:nvSpPr>
            <p:cNvPr id="1223"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224" name="Graphic 12" descr="Brain"/>
            <p:cNvPicPr/>
            <p:nvPr/>
          </p:nvPicPr>
          <p:blipFill>
            <a:blip r:embed="rId5"/>
            <a:stretch/>
          </p:blipFill>
          <p:spPr>
            <a:xfrm>
              <a:off x="10043640" y="6492240"/>
              <a:ext cx="358560" cy="310320"/>
            </a:xfrm>
            <a:prstGeom prst="rect">
              <a:avLst/>
            </a:prstGeom>
            <a:ln w="0">
              <a:noFill/>
            </a:ln>
          </p:spPr>
        </p:pic>
        <p:sp>
          <p:nvSpPr>
            <p:cNvPr id="1225"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226" name="Graphic 14" descr="Network diagram"/>
            <p:cNvPicPr/>
            <p:nvPr/>
          </p:nvPicPr>
          <p:blipFill>
            <a:blip r:embed="rId6"/>
            <a:stretch/>
          </p:blipFill>
          <p:spPr>
            <a:xfrm>
              <a:off x="9350280" y="6492240"/>
              <a:ext cx="358560" cy="310320"/>
            </a:xfrm>
            <a:prstGeom prst="rect">
              <a:avLst/>
            </a:prstGeom>
            <a:ln w="0">
              <a:noFill/>
            </a:ln>
          </p:spPr>
        </p:pic>
        <p:sp>
          <p:nvSpPr>
            <p:cNvPr id="1227"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228" name="Graphic 16" descr="Bubbles"/>
            <p:cNvPicPr/>
            <p:nvPr/>
          </p:nvPicPr>
          <p:blipFill>
            <a:blip r:embed="rId7"/>
            <a:stretch/>
          </p:blipFill>
          <p:spPr>
            <a:xfrm>
              <a:off x="6539040" y="6492240"/>
              <a:ext cx="358560" cy="310320"/>
            </a:xfrm>
            <a:prstGeom prst="rect">
              <a:avLst/>
            </a:prstGeom>
            <a:ln w="0">
              <a:noFill/>
            </a:ln>
          </p:spPr>
        </p:pic>
        <p:sp>
          <p:nvSpPr>
            <p:cNvPr id="1229"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230" name="Graphic 18" descr="Head with gears"/>
            <p:cNvPicPr/>
            <p:nvPr/>
          </p:nvPicPr>
          <p:blipFill>
            <a:blip r:embed="rId8"/>
            <a:stretch/>
          </p:blipFill>
          <p:spPr>
            <a:xfrm>
              <a:off x="5470560" y="6492240"/>
              <a:ext cx="358560" cy="310320"/>
            </a:xfrm>
            <a:prstGeom prst="rect">
              <a:avLst/>
            </a:prstGeom>
            <a:ln w="0">
              <a:noFill/>
            </a:ln>
          </p:spPr>
        </p:pic>
        <p:sp>
          <p:nvSpPr>
            <p:cNvPr id="1231"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232" name="Graphic 20" descr="Rocket"/>
            <p:cNvPicPr/>
            <p:nvPr/>
          </p:nvPicPr>
          <p:blipFill>
            <a:blip r:embed="rId9"/>
            <a:stretch/>
          </p:blipFill>
          <p:spPr>
            <a:xfrm>
              <a:off x="4465800" y="6492240"/>
              <a:ext cx="358560" cy="310320"/>
            </a:xfrm>
            <a:prstGeom prst="rect">
              <a:avLst/>
            </a:prstGeom>
            <a:ln w="0">
              <a:noFill/>
            </a:ln>
          </p:spPr>
        </p:pic>
        <p:sp>
          <p:nvSpPr>
            <p:cNvPr id="1233"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234" name="Graphic 22" descr="Transfer"/>
            <p:cNvPicPr/>
            <p:nvPr/>
          </p:nvPicPr>
          <p:blipFill>
            <a:blip r:embed="rId10"/>
            <a:stretch/>
          </p:blipFill>
          <p:spPr>
            <a:xfrm>
              <a:off x="3169800" y="6492240"/>
              <a:ext cx="358560" cy="310320"/>
            </a:xfrm>
            <a:prstGeom prst="rect">
              <a:avLst/>
            </a:prstGeom>
            <a:ln w="0">
              <a:noFill/>
            </a:ln>
          </p:spPr>
        </p:pic>
        <p:sp>
          <p:nvSpPr>
            <p:cNvPr id="1235"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236" name="Graphic 24" descr="Upward trend"/>
            <p:cNvPicPr/>
            <p:nvPr/>
          </p:nvPicPr>
          <p:blipFill>
            <a:blip r:embed="rId11"/>
            <a:stretch/>
          </p:blipFill>
          <p:spPr>
            <a:xfrm>
              <a:off x="2020680" y="6492240"/>
              <a:ext cx="358560" cy="310320"/>
            </a:xfrm>
            <a:prstGeom prst="rect">
              <a:avLst/>
            </a:prstGeom>
            <a:ln w="0">
              <a:noFill/>
            </a:ln>
          </p:spPr>
        </p:pic>
        <p:sp>
          <p:nvSpPr>
            <p:cNvPr id="1237"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238" name="Graphic 26" descr="Maze"/>
            <p:cNvPicPr/>
            <p:nvPr/>
          </p:nvPicPr>
          <p:blipFill>
            <a:blip r:embed="rId12"/>
            <a:stretch/>
          </p:blipFill>
          <p:spPr>
            <a:xfrm>
              <a:off x="731520" y="6492240"/>
              <a:ext cx="358560" cy="310320"/>
            </a:xfrm>
            <a:prstGeom prst="rect">
              <a:avLst/>
            </a:prstGeom>
            <a:ln w="0">
              <a:noFill/>
            </a:ln>
          </p:spPr>
        </p:pic>
        <p:sp>
          <p:nvSpPr>
            <p:cNvPr id="1239"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240" name="Graphic 18"/>
            <p:cNvGrpSpPr/>
            <p:nvPr/>
          </p:nvGrpSpPr>
          <p:grpSpPr>
            <a:xfrm>
              <a:off x="11748240" y="6540840"/>
              <a:ext cx="326520" cy="213120"/>
              <a:chOff x="11748240" y="6540840"/>
              <a:chExt cx="326520" cy="213120"/>
            </a:xfrm>
          </p:grpSpPr>
          <p:sp>
            <p:nvSpPr>
              <p:cNvPr id="1241" name="Freeform: Shape 30"/>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242" name="Freeform: Shape 31"/>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243"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1244" name="Picture 3" descr=""/>
          <p:cNvPicPr/>
          <p:nvPr/>
        </p:nvPicPr>
        <p:blipFill>
          <a:blip r:embed="rId13"/>
          <a:stretch/>
        </p:blipFill>
        <p:spPr>
          <a:xfrm>
            <a:off x="5013360" y="3412440"/>
            <a:ext cx="3832560" cy="3031560"/>
          </a:xfrm>
          <a:prstGeom prst="rect">
            <a:avLst/>
          </a:prstGeom>
          <a:ln w="0">
            <a:solidFill>
              <a:srgbClr val="000000"/>
            </a:solidFill>
          </a:ln>
        </p:spPr>
      </p:pic>
    </p:spTree>
  </p:cSld>
  <mc:AlternateContent>
    <mc:Choice Requires="p14">
      <p:transition spd="slow" p14:dur="2000"/>
    </mc:Choice>
    <mc:Fallback>
      <p:transition spd="slow"/>
    </mc:Fallback>
  </mc:AlternateContent>
</p:sld>
</file>

<file path=ppt/slides/slide5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45" name="PlaceHolder 1"/>
          <p:cNvSpPr>
            <a:spLocks noGrp="1"/>
          </p:cNvSpPr>
          <p:nvPr>
            <p:ph type="title"/>
          </p:nvPr>
        </p:nvSpPr>
        <p:spPr>
          <a:xfrm>
            <a:off x="132120" y="365040"/>
            <a:ext cx="6145200" cy="1691280"/>
          </a:xfrm>
          <a:prstGeom prst="rect">
            <a:avLst/>
          </a:prstGeom>
          <a:noFill/>
          <a:ln w="0">
            <a:noFill/>
          </a:ln>
        </p:spPr>
        <p:txBody>
          <a:bodyPr lIns="90000" rIns="90000" tIns="45000" bIns="45000" anchor="ctr">
            <a:normAutofit fontScale="88000"/>
          </a:bodyPr>
          <a:p>
            <a:pPr>
              <a:lnSpc>
                <a:spcPct val="90000"/>
              </a:lnSpc>
              <a:buNone/>
            </a:pPr>
            <a:r>
              <a:rPr b="0" lang="en-US" sz="4400" spc="-1" strike="noStrike">
                <a:solidFill>
                  <a:srgbClr val="000000"/>
                </a:solidFill>
                <a:latin typeface="Calibri Light"/>
              </a:rPr>
              <a:t>Lawrence Fogel</a:t>
            </a:r>
            <a:br>
              <a:rPr sz="4400"/>
            </a:br>
            <a:r>
              <a:rPr b="1" i="1" lang="en-US" sz="4400" spc="-1" strike="noStrike">
                <a:solidFill>
                  <a:srgbClr val="000000"/>
                </a:solidFill>
                <a:latin typeface="Calibri Light"/>
              </a:rPr>
              <a:t>Evolutionary programming</a:t>
            </a:r>
            <a:endParaRPr b="0" lang="en-US" sz="4400" spc="-1" strike="noStrike">
              <a:latin typeface="Arial"/>
            </a:endParaRPr>
          </a:p>
        </p:txBody>
      </p:sp>
      <p:sp>
        <p:nvSpPr>
          <p:cNvPr id="1246" name="PlaceHolder 2"/>
          <p:cNvSpPr>
            <a:spLocks noGrp="1"/>
          </p:cNvSpPr>
          <p:nvPr>
            <p:ph/>
          </p:nvPr>
        </p:nvSpPr>
        <p:spPr>
          <a:xfrm>
            <a:off x="574560" y="2463120"/>
            <a:ext cx="4402440" cy="3919680"/>
          </a:xfrm>
          <a:prstGeom prst="rect">
            <a:avLst/>
          </a:prstGeom>
          <a:noFill/>
          <a:ln w="0">
            <a:noFill/>
          </a:ln>
        </p:spPr>
        <p:txBody>
          <a:bodyPr lIns="90000" rIns="90000" tIns="45000" bIns="45000" anchor="t">
            <a:norm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Autonomous automata</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Fogel L. J., Owens AJ, and Walsh MJ Artificial Intelligence Through Simulated Evolution, John Wiley &amp; Sons, Inc., New York, 1966. </a:t>
            </a:r>
            <a:endParaRPr b="0" lang="en-US" sz="1800" spc="-1" strike="noStrike">
              <a:latin typeface="Arial"/>
            </a:endParaRPr>
          </a:p>
        </p:txBody>
      </p:sp>
      <p:sp>
        <p:nvSpPr>
          <p:cNvPr id="1247" name="Picture 4"/>
          <p:cNvSpPr/>
          <p:nvPr/>
        </p:nvSpPr>
        <p:spPr>
          <a:xfrm>
            <a:off x="5878800" y="784800"/>
            <a:ext cx="6311880" cy="48931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grpSp>
        <p:nvGrpSpPr>
          <p:cNvPr id="1248" name="Group 6"/>
          <p:cNvGrpSpPr/>
          <p:nvPr/>
        </p:nvGrpSpPr>
        <p:grpSpPr>
          <a:xfrm>
            <a:off x="-65520" y="6438240"/>
            <a:ext cx="12140280" cy="418320"/>
            <a:chOff x="-65520" y="6438240"/>
            <a:chExt cx="12140280" cy="418320"/>
          </a:xfrm>
        </p:grpSpPr>
        <p:pic>
          <p:nvPicPr>
            <p:cNvPr id="1249" name="Graphic 7" descr="Gold bars"/>
            <p:cNvPicPr/>
            <p:nvPr/>
          </p:nvPicPr>
          <p:blipFill>
            <a:blip r:embed="rId2"/>
            <a:stretch/>
          </p:blipFill>
          <p:spPr>
            <a:xfrm>
              <a:off x="10895760" y="6492240"/>
              <a:ext cx="358560" cy="310320"/>
            </a:xfrm>
            <a:prstGeom prst="rect">
              <a:avLst/>
            </a:prstGeom>
            <a:ln w="0">
              <a:noFill/>
            </a:ln>
          </p:spPr>
        </p:pic>
        <p:sp>
          <p:nvSpPr>
            <p:cNvPr id="1250"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251" name="Graphic 9" descr="Robot"/>
            <p:cNvPicPr/>
            <p:nvPr/>
          </p:nvPicPr>
          <p:blipFill>
            <a:blip r:embed="rId3"/>
            <a:stretch/>
          </p:blipFill>
          <p:spPr>
            <a:xfrm>
              <a:off x="7903440" y="6492240"/>
              <a:ext cx="358560" cy="310320"/>
            </a:xfrm>
            <a:prstGeom prst="rect">
              <a:avLst/>
            </a:prstGeom>
            <a:ln w="0">
              <a:noFill/>
            </a:ln>
          </p:spPr>
        </p:pic>
        <p:sp>
          <p:nvSpPr>
            <p:cNvPr id="1252"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253" name="Graphic 12" descr="Brain"/>
            <p:cNvPicPr/>
            <p:nvPr/>
          </p:nvPicPr>
          <p:blipFill>
            <a:blip r:embed="rId4"/>
            <a:stretch/>
          </p:blipFill>
          <p:spPr>
            <a:xfrm>
              <a:off x="10043640" y="6492240"/>
              <a:ext cx="358560" cy="310320"/>
            </a:xfrm>
            <a:prstGeom prst="rect">
              <a:avLst/>
            </a:prstGeom>
            <a:ln w="0">
              <a:noFill/>
            </a:ln>
          </p:spPr>
        </p:pic>
        <p:sp>
          <p:nvSpPr>
            <p:cNvPr id="1254"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255" name="Graphic 14" descr="Network diagram"/>
            <p:cNvPicPr/>
            <p:nvPr/>
          </p:nvPicPr>
          <p:blipFill>
            <a:blip r:embed="rId5"/>
            <a:stretch/>
          </p:blipFill>
          <p:spPr>
            <a:xfrm>
              <a:off x="9350280" y="6492240"/>
              <a:ext cx="358560" cy="310320"/>
            </a:xfrm>
            <a:prstGeom prst="rect">
              <a:avLst/>
            </a:prstGeom>
            <a:ln w="0">
              <a:noFill/>
            </a:ln>
          </p:spPr>
        </p:pic>
        <p:sp>
          <p:nvSpPr>
            <p:cNvPr id="1256"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257" name="Graphic 16" descr="Bubbles"/>
            <p:cNvPicPr/>
            <p:nvPr/>
          </p:nvPicPr>
          <p:blipFill>
            <a:blip r:embed="rId6"/>
            <a:stretch/>
          </p:blipFill>
          <p:spPr>
            <a:xfrm>
              <a:off x="6539040" y="6492240"/>
              <a:ext cx="358560" cy="310320"/>
            </a:xfrm>
            <a:prstGeom prst="rect">
              <a:avLst/>
            </a:prstGeom>
            <a:ln w="0">
              <a:noFill/>
            </a:ln>
          </p:spPr>
        </p:pic>
        <p:sp>
          <p:nvSpPr>
            <p:cNvPr id="1258"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259" name="Graphic 18" descr="Head with gears"/>
            <p:cNvPicPr/>
            <p:nvPr/>
          </p:nvPicPr>
          <p:blipFill>
            <a:blip r:embed="rId7"/>
            <a:stretch/>
          </p:blipFill>
          <p:spPr>
            <a:xfrm>
              <a:off x="5470560" y="6492240"/>
              <a:ext cx="358560" cy="310320"/>
            </a:xfrm>
            <a:prstGeom prst="rect">
              <a:avLst/>
            </a:prstGeom>
            <a:ln w="0">
              <a:noFill/>
            </a:ln>
          </p:spPr>
        </p:pic>
        <p:sp>
          <p:nvSpPr>
            <p:cNvPr id="1260"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261" name="Graphic 20" descr="Rocket"/>
            <p:cNvPicPr/>
            <p:nvPr/>
          </p:nvPicPr>
          <p:blipFill>
            <a:blip r:embed="rId8"/>
            <a:stretch/>
          </p:blipFill>
          <p:spPr>
            <a:xfrm>
              <a:off x="4465800" y="6492240"/>
              <a:ext cx="358560" cy="310320"/>
            </a:xfrm>
            <a:prstGeom prst="rect">
              <a:avLst/>
            </a:prstGeom>
            <a:ln w="0">
              <a:noFill/>
            </a:ln>
          </p:spPr>
        </p:pic>
        <p:sp>
          <p:nvSpPr>
            <p:cNvPr id="1262"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263" name="Graphic 22" descr="Transfer"/>
            <p:cNvPicPr/>
            <p:nvPr/>
          </p:nvPicPr>
          <p:blipFill>
            <a:blip r:embed="rId9"/>
            <a:stretch/>
          </p:blipFill>
          <p:spPr>
            <a:xfrm>
              <a:off x="3169800" y="6492240"/>
              <a:ext cx="358560" cy="310320"/>
            </a:xfrm>
            <a:prstGeom prst="rect">
              <a:avLst/>
            </a:prstGeom>
            <a:ln w="0">
              <a:noFill/>
            </a:ln>
          </p:spPr>
        </p:pic>
        <p:sp>
          <p:nvSpPr>
            <p:cNvPr id="1264"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265" name="Graphic 24" descr="Upward trend"/>
            <p:cNvPicPr/>
            <p:nvPr/>
          </p:nvPicPr>
          <p:blipFill>
            <a:blip r:embed="rId10"/>
            <a:stretch/>
          </p:blipFill>
          <p:spPr>
            <a:xfrm>
              <a:off x="2020680" y="6492240"/>
              <a:ext cx="358560" cy="310320"/>
            </a:xfrm>
            <a:prstGeom prst="rect">
              <a:avLst/>
            </a:prstGeom>
            <a:ln w="0">
              <a:noFill/>
            </a:ln>
          </p:spPr>
        </p:pic>
        <p:sp>
          <p:nvSpPr>
            <p:cNvPr id="1266"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267" name="Graphic 26" descr="Maze"/>
            <p:cNvPicPr/>
            <p:nvPr/>
          </p:nvPicPr>
          <p:blipFill>
            <a:blip r:embed="rId11"/>
            <a:stretch/>
          </p:blipFill>
          <p:spPr>
            <a:xfrm>
              <a:off x="731520" y="6492240"/>
              <a:ext cx="358560" cy="310320"/>
            </a:xfrm>
            <a:prstGeom prst="rect">
              <a:avLst/>
            </a:prstGeom>
            <a:ln w="0">
              <a:noFill/>
            </a:ln>
          </p:spPr>
        </p:pic>
        <p:sp>
          <p:nvSpPr>
            <p:cNvPr id="1268"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269" name="Graphic 18"/>
            <p:cNvGrpSpPr/>
            <p:nvPr/>
          </p:nvGrpSpPr>
          <p:grpSpPr>
            <a:xfrm>
              <a:off x="11748240" y="6540840"/>
              <a:ext cx="326520" cy="213120"/>
              <a:chOff x="11748240" y="6540840"/>
              <a:chExt cx="326520" cy="213120"/>
            </a:xfrm>
          </p:grpSpPr>
          <p:sp>
            <p:nvSpPr>
              <p:cNvPr id="1270" name="Freeform: Shape 30"/>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271" name="Freeform: Shape 31"/>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272"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1273" name="Picture 32" descr=""/>
          <p:cNvPicPr/>
          <p:nvPr/>
        </p:nvPicPr>
        <p:blipFill>
          <a:blip r:embed="rId12"/>
          <a:stretch/>
        </p:blipFill>
        <p:spPr>
          <a:xfrm>
            <a:off x="911520" y="3849840"/>
            <a:ext cx="1874880" cy="2650320"/>
          </a:xfrm>
          <a:prstGeom prst="rect">
            <a:avLst/>
          </a:prstGeom>
          <a:ln w="0">
            <a:noFill/>
          </a:ln>
        </p:spPr>
      </p:pic>
      <p:pic>
        <p:nvPicPr>
          <p:cNvPr id="1274" name="Picture 33" descr=""/>
          <p:cNvPicPr/>
          <p:nvPr/>
        </p:nvPicPr>
        <p:blipFill>
          <a:blip r:embed="rId13"/>
          <a:stretch/>
        </p:blipFill>
        <p:spPr>
          <a:xfrm>
            <a:off x="2971800" y="3849840"/>
            <a:ext cx="2917800" cy="2594160"/>
          </a:xfrm>
          <a:prstGeom prst="rect">
            <a:avLst/>
          </a:prstGeom>
          <a:ln w="0">
            <a:noFill/>
          </a:ln>
        </p:spPr>
      </p:pic>
    </p:spTree>
  </p:cSld>
  <mc:AlternateContent>
    <mc:Choice Requires="p14">
      <p:transition spd="slow" p14:dur="2000"/>
    </mc:Choice>
    <mc:Fallback>
      <p:transition spd="slow"/>
    </mc:Fallback>
  </mc:AlternateContent>
</p:sld>
</file>

<file path=ppt/slides/slide5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275" name="PlaceHolder 1"/>
          <p:cNvSpPr>
            <a:spLocks noGrp="1"/>
          </p:cNvSpPr>
          <p:nvPr>
            <p:ph type="title"/>
          </p:nvPr>
        </p:nvSpPr>
        <p:spPr>
          <a:xfrm>
            <a:off x="614880" y="365040"/>
            <a:ext cx="4610880" cy="16912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Pitts &amp; McCullock</a:t>
            </a:r>
            <a:br>
              <a:rPr sz="4400"/>
            </a:br>
            <a:r>
              <a:rPr b="1" i="1" lang="en-US" sz="4400" spc="-1" strike="noStrike">
                <a:solidFill>
                  <a:srgbClr val="000000"/>
                </a:solidFill>
                <a:latin typeface="Calibri Light"/>
              </a:rPr>
              <a:t>Artificial Neuron Network</a:t>
            </a:r>
            <a:endParaRPr b="0" lang="en-US" sz="4400" spc="-1" strike="noStrike">
              <a:latin typeface="Arial"/>
            </a:endParaRPr>
          </a:p>
        </p:txBody>
      </p:sp>
      <p:pic>
        <p:nvPicPr>
          <p:cNvPr id="1276" name="Content Placeholder 6" descr="A drawing of a face&#10;&#10;Description automatically generated"/>
          <p:cNvPicPr/>
          <p:nvPr/>
        </p:nvPicPr>
        <p:blipFill>
          <a:blip r:embed="rId1"/>
          <a:stretch/>
        </p:blipFill>
        <p:spPr>
          <a:xfrm>
            <a:off x="1725120" y="3610080"/>
            <a:ext cx="2997720" cy="2943000"/>
          </a:xfrm>
          <a:prstGeom prst="rect">
            <a:avLst/>
          </a:prstGeom>
          <a:ln w="0">
            <a:noFill/>
          </a:ln>
        </p:spPr>
      </p:pic>
      <p:sp>
        <p:nvSpPr>
          <p:cNvPr id="1277" name="Content Placeholder 4"/>
          <p:cNvSpPr/>
          <p:nvPr/>
        </p:nvSpPr>
        <p:spPr>
          <a:xfrm>
            <a:off x="5991120" y="0"/>
            <a:ext cx="6199560" cy="67345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2"/>
            <a:srcRect/>
            <a:stretch/>
          </a:blipFill>
          <a:ln w="0">
            <a:noFill/>
          </a:ln>
        </p:spPr>
        <p:style>
          <a:lnRef idx="0"/>
          <a:fillRef idx="0"/>
          <a:effectRef idx="0"/>
          <a:fontRef idx="minor"/>
        </p:style>
      </p:sp>
      <p:sp>
        <p:nvSpPr>
          <p:cNvPr id="1278" name="Content Placeholder 12"/>
          <p:cNvSpPr/>
          <p:nvPr/>
        </p:nvSpPr>
        <p:spPr>
          <a:xfrm>
            <a:off x="655200" y="2575080"/>
            <a:ext cx="5118840" cy="3460680"/>
          </a:xfrm>
          <a:prstGeom prst="rect">
            <a:avLst/>
          </a:prstGeom>
          <a:noFill/>
          <a:ln w="0">
            <a:noFill/>
          </a:ln>
        </p:spPr>
        <p:style>
          <a:lnRef idx="0"/>
          <a:fillRef idx="0"/>
          <a:effectRef idx="0"/>
          <a:fontRef idx="minor"/>
        </p:style>
        <p:txBody>
          <a:bodyPr lIns="90000" rIns="90000" tIns="45000" bIns="45000" anchor="t">
            <a:norm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ea typeface="DejaVu Sans"/>
              </a:rPr>
              <a:t>"A logical calculus of the ideas immanent in nervous activity" (The bulletin of mathematical biophysics, 1943)</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ea typeface="DejaVu Sans"/>
              </a:rPr>
              <a:t>Emulating the emerging complexity of a human brain</a:t>
            </a:r>
            <a:endParaRPr b="0" lang="en-US" sz="1800" spc="-1" strike="noStrike">
              <a:latin typeface="Arial"/>
            </a:endParaRPr>
          </a:p>
        </p:txBody>
      </p:sp>
      <p:grpSp>
        <p:nvGrpSpPr>
          <p:cNvPr id="1279" name="Group 7"/>
          <p:cNvGrpSpPr/>
          <p:nvPr/>
        </p:nvGrpSpPr>
        <p:grpSpPr>
          <a:xfrm>
            <a:off x="-65520" y="6438240"/>
            <a:ext cx="12140280" cy="418320"/>
            <a:chOff x="-65520" y="6438240"/>
            <a:chExt cx="12140280" cy="418320"/>
          </a:xfrm>
        </p:grpSpPr>
        <p:pic>
          <p:nvPicPr>
            <p:cNvPr id="1280" name="Graphic 8" descr="Gold bars"/>
            <p:cNvPicPr/>
            <p:nvPr/>
          </p:nvPicPr>
          <p:blipFill>
            <a:blip r:embed="rId3"/>
            <a:stretch/>
          </p:blipFill>
          <p:spPr>
            <a:xfrm>
              <a:off x="10895760" y="6492240"/>
              <a:ext cx="358560" cy="310320"/>
            </a:xfrm>
            <a:prstGeom prst="rect">
              <a:avLst/>
            </a:prstGeom>
            <a:ln w="0">
              <a:noFill/>
            </a:ln>
          </p:spPr>
        </p:pic>
        <p:sp>
          <p:nvSpPr>
            <p:cNvPr id="1281"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282" name="Graphic 10" descr="Robot"/>
            <p:cNvPicPr/>
            <p:nvPr/>
          </p:nvPicPr>
          <p:blipFill>
            <a:blip r:embed="rId4"/>
            <a:stretch/>
          </p:blipFill>
          <p:spPr>
            <a:xfrm>
              <a:off x="7903440" y="6492240"/>
              <a:ext cx="358560" cy="310320"/>
            </a:xfrm>
            <a:prstGeom prst="rect">
              <a:avLst/>
            </a:prstGeom>
            <a:ln w="0">
              <a:noFill/>
            </a:ln>
          </p:spPr>
        </p:pic>
        <p:sp>
          <p:nvSpPr>
            <p:cNvPr id="1283"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284" name="Graphic 13" descr="Brain"/>
            <p:cNvPicPr/>
            <p:nvPr/>
          </p:nvPicPr>
          <p:blipFill>
            <a:blip r:embed="rId5"/>
            <a:stretch/>
          </p:blipFill>
          <p:spPr>
            <a:xfrm>
              <a:off x="10043640" y="6492240"/>
              <a:ext cx="358560" cy="310320"/>
            </a:xfrm>
            <a:prstGeom prst="rect">
              <a:avLst/>
            </a:prstGeom>
            <a:ln w="0">
              <a:noFill/>
            </a:ln>
          </p:spPr>
        </p:pic>
        <p:sp>
          <p:nvSpPr>
            <p:cNvPr id="1285"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286" name="Graphic 15" descr="Network diagram"/>
            <p:cNvPicPr/>
            <p:nvPr/>
          </p:nvPicPr>
          <p:blipFill>
            <a:blip r:embed="rId6"/>
            <a:stretch/>
          </p:blipFill>
          <p:spPr>
            <a:xfrm>
              <a:off x="9350280" y="6492240"/>
              <a:ext cx="358560" cy="310320"/>
            </a:xfrm>
            <a:prstGeom prst="rect">
              <a:avLst/>
            </a:prstGeom>
            <a:ln w="0">
              <a:noFill/>
            </a:ln>
          </p:spPr>
        </p:pic>
        <p:sp>
          <p:nvSpPr>
            <p:cNvPr id="1287"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288" name="Graphic 17" descr="Bubbles"/>
            <p:cNvPicPr/>
            <p:nvPr/>
          </p:nvPicPr>
          <p:blipFill>
            <a:blip r:embed="rId7"/>
            <a:stretch/>
          </p:blipFill>
          <p:spPr>
            <a:xfrm>
              <a:off x="6539040" y="6492240"/>
              <a:ext cx="358560" cy="310320"/>
            </a:xfrm>
            <a:prstGeom prst="rect">
              <a:avLst/>
            </a:prstGeom>
            <a:ln w="0">
              <a:noFill/>
            </a:ln>
          </p:spPr>
        </p:pic>
        <p:sp>
          <p:nvSpPr>
            <p:cNvPr id="1289"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290" name="Graphic 19" descr="Head with gears"/>
            <p:cNvPicPr/>
            <p:nvPr/>
          </p:nvPicPr>
          <p:blipFill>
            <a:blip r:embed="rId8"/>
            <a:stretch/>
          </p:blipFill>
          <p:spPr>
            <a:xfrm>
              <a:off x="5470560" y="6492240"/>
              <a:ext cx="358560" cy="310320"/>
            </a:xfrm>
            <a:prstGeom prst="rect">
              <a:avLst/>
            </a:prstGeom>
            <a:ln w="0">
              <a:noFill/>
            </a:ln>
          </p:spPr>
        </p:pic>
        <p:sp>
          <p:nvSpPr>
            <p:cNvPr id="1291"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292" name="Graphic 21" descr="Rocket"/>
            <p:cNvPicPr/>
            <p:nvPr/>
          </p:nvPicPr>
          <p:blipFill>
            <a:blip r:embed="rId9"/>
            <a:stretch/>
          </p:blipFill>
          <p:spPr>
            <a:xfrm>
              <a:off x="4465800" y="6492240"/>
              <a:ext cx="358560" cy="310320"/>
            </a:xfrm>
            <a:prstGeom prst="rect">
              <a:avLst/>
            </a:prstGeom>
            <a:ln w="0">
              <a:noFill/>
            </a:ln>
          </p:spPr>
        </p:pic>
        <p:sp>
          <p:nvSpPr>
            <p:cNvPr id="1293"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294" name="Graphic 23" descr="Transfer"/>
            <p:cNvPicPr/>
            <p:nvPr/>
          </p:nvPicPr>
          <p:blipFill>
            <a:blip r:embed="rId10"/>
            <a:stretch/>
          </p:blipFill>
          <p:spPr>
            <a:xfrm>
              <a:off x="3169800" y="6492240"/>
              <a:ext cx="358560" cy="310320"/>
            </a:xfrm>
            <a:prstGeom prst="rect">
              <a:avLst/>
            </a:prstGeom>
            <a:ln w="0">
              <a:noFill/>
            </a:ln>
          </p:spPr>
        </p:pic>
        <p:sp>
          <p:nvSpPr>
            <p:cNvPr id="1295"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296" name="Graphic 25" descr="Upward trend"/>
            <p:cNvPicPr/>
            <p:nvPr/>
          </p:nvPicPr>
          <p:blipFill>
            <a:blip r:embed="rId11"/>
            <a:stretch/>
          </p:blipFill>
          <p:spPr>
            <a:xfrm>
              <a:off x="2020680" y="6492240"/>
              <a:ext cx="358560" cy="310320"/>
            </a:xfrm>
            <a:prstGeom prst="rect">
              <a:avLst/>
            </a:prstGeom>
            <a:ln w="0">
              <a:noFill/>
            </a:ln>
          </p:spPr>
        </p:pic>
        <p:sp>
          <p:nvSpPr>
            <p:cNvPr id="1297"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298" name="Graphic 27" descr="Maze"/>
            <p:cNvPicPr/>
            <p:nvPr/>
          </p:nvPicPr>
          <p:blipFill>
            <a:blip r:embed="rId12"/>
            <a:stretch/>
          </p:blipFill>
          <p:spPr>
            <a:xfrm>
              <a:off x="731520" y="6492240"/>
              <a:ext cx="358560" cy="310320"/>
            </a:xfrm>
            <a:prstGeom prst="rect">
              <a:avLst/>
            </a:prstGeom>
            <a:ln w="0">
              <a:noFill/>
            </a:ln>
          </p:spPr>
        </p:pic>
        <p:sp>
          <p:nvSpPr>
            <p:cNvPr id="1299"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300" name="Graphic 18"/>
            <p:cNvGrpSpPr/>
            <p:nvPr/>
          </p:nvGrpSpPr>
          <p:grpSpPr>
            <a:xfrm>
              <a:off x="11748240" y="6540840"/>
              <a:ext cx="326520" cy="213120"/>
              <a:chOff x="11748240" y="6540840"/>
              <a:chExt cx="326520" cy="213120"/>
            </a:xfrm>
          </p:grpSpPr>
          <p:sp>
            <p:nvSpPr>
              <p:cNvPr id="1301" name="Freeform: Shape 31"/>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302" name="Freeform: Shape 32"/>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303"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5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304" name="PlaceHolder 1"/>
          <p:cNvSpPr>
            <a:spLocks noGrp="1"/>
          </p:cNvSpPr>
          <p:nvPr>
            <p:ph type="title"/>
          </p:nvPr>
        </p:nvSpPr>
        <p:spPr>
          <a:xfrm>
            <a:off x="655200" y="365040"/>
            <a:ext cx="5118840" cy="1691280"/>
          </a:xfrm>
          <a:prstGeom prst="rect">
            <a:avLst/>
          </a:prstGeom>
          <a:noFill/>
          <a:ln w="0">
            <a:noFill/>
          </a:ln>
        </p:spPr>
        <p:txBody>
          <a:bodyPr lIns="90000" rIns="90000" tIns="45000" bIns="45000" anchor="ctr">
            <a:normAutofit/>
          </a:bodyPr>
          <a:p>
            <a:pPr>
              <a:lnSpc>
                <a:spcPct val="90000"/>
              </a:lnSpc>
              <a:buNone/>
            </a:pPr>
            <a:r>
              <a:rPr b="0" lang="en-US" sz="4400" spc="-1" strike="noStrike">
                <a:solidFill>
                  <a:srgbClr val="000000"/>
                </a:solidFill>
                <a:latin typeface="Calibri Light"/>
              </a:rPr>
              <a:t>Frank Rosenblatt</a:t>
            </a:r>
            <a:br>
              <a:rPr sz="4400"/>
            </a:br>
            <a:r>
              <a:rPr b="1" i="1" lang="en-US" sz="4400" spc="-1" strike="noStrike">
                <a:solidFill>
                  <a:srgbClr val="000000"/>
                </a:solidFill>
                <a:latin typeface="Calibri Light"/>
              </a:rPr>
              <a:t>Perceptron</a:t>
            </a:r>
            <a:endParaRPr b="0" lang="en-US" sz="4400" spc="-1" strike="noStrike">
              <a:latin typeface="Arial"/>
            </a:endParaRPr>
          </a:p>
        </p:txBody>
      </p:sp>
      <p:sp>
        <p:nvSpPr>
          <p:cNvPr id="1305" name="Content Placeholder 4"/>
          <p:cNvSpPr/>
          <p:nvPr/>
        </p:nvSpPr>
        <p:spPr>
          <a:xfrm>
            <a:off x="6215400" y="0"/>
            <a:ext cx="5974920" cy="649080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sp>
        <p:nvSpPr>
          <p:cNvPr id="1306" name="Content Placeholder 12"/>
          <p:cNvSpPr/>
          <p:nvPr/>
        </p:nvSpPr>
        <p:spPr>
          <a:xfrm>
            <a:off x="807840" y="2727360"/>
            <a:ext cx="5118840" cy="3460680"/>
          </a:xfrm>
          <a:prstGeom prst="rect">
            <a:avLst/>
          </a:prstGeom>
          <a:noFill/>
          <a:ln w="0">
            <a:noFill/>
          </a:ln>
        </p:spPr>
        <p:style>
          <a:lnRef idx="0"/>
          <a:fillRef idx="0"/>
          <a:effectRef idx="0"/>
          <a:fontRef idx="minor"/>
        </p:style>
        <p:txBody>
          <a:bodyPr lIns="90000" rIns="90000" tIns="45000" bIns="45000" anchor="t">
            <a:norm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ea typeface="DejaVu Sans"/>
              </a:rPr>
              <a:t>"Principles of Neurodynamics: Perceptrons and the Theory of Brain Mechanisms“ (Spartan Books, 1962)</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ea typeface="DejaVu Sans"/>
              </a:rPr>
              <a:t>Single layer hardware artificial system, created to function similarly to brain</a:t>
            </a:r>
            <a:endParaRPr b="0" lang="en-US" sz="1800" spc="-1" strike="noStrike">
              <a:latin typeface="Arial"/>
            </a:endParaRPr>
          </a:p>
        </p:txBody>
      </p:sp>
      <p:grpSp>
        <p:nvGrpSpPr>
          <p:cNvPr id="1307" name="Group 32"/>
          <p:cNvGrpSpPr/>
          <p:nvPr/>
        </p:nvGrpSpPr>
        <p:grpSpPr>
          <a:xfrm>
            <a:off x="-65520" y="6438240"/>
            <a:ext cx="12140280" cy="418320"/>
            <a:chOff x="-65520" y="6438240"/>
            <a:chExt cx="12140280" cy="418320"/>
          </a:xfrm>
        </p:grpSpPr>
        <p:pic>
          <p:nvPicPr>
            <p:cNvPr id="1308" name="Graphic 33" descr="Gold bars"/>
            <p:cNvPicPr/>
            <p:nvPr/>
          </p:nvPicPr>
          <p:blipFill>
            <a:blip r:embed="rId2"/>
            <a:stretch/>
          </p:blipFill>
          <p:spPr>
            <a:xfrm>
              <a:off x="10895760" y="6492240"/>
              <a:ext cx="358560" cy="310320"/>
            </a:xfrm>
            <a:prstGeom prst="rect">
              <a:avLst/>
            </a:prstGeom>
            <a:ln w="0">
              <a:noFill/>
            </a:ln>
          </p:spPr>
        </p:pic>
        <p:sp>
          <p:nvSpPr>
            <p:cNvPr id="1309"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310" name="Graphic 35" descr="Robot"/>
            <p:cNvPicPr/>
            <p:nvPr/>
          </p:nvPicPr>
          <p:blipFill>
            <a:blip r:embed="rId3"/>
            <a:stretch/>
          </p:blipFill>
          <p:spPr>
            <a:xfrm>
              <a:off x="7903440" y="6492240"/>
              <a:ext cx="358560" cy="310320"/>
            </a:xfrm>
            <a:prstGeom prst="rect">
              <a:avLst/>
            </a:prstGeom>
            <a:ln w="0">
              <a:noFill/>
            </a:ln>
          </p:spPr>
        </p:pic>
        <p:sp>
          <p:nvSpPr>
            <p:cNvPr id="1311"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312" name="Graphic 37" descr="Brain"/>
            <p:cNvPicPr/>
            <p:nvPr/>
          </p:nvPicPr>
          <p:blipFill>
            <a:blip r:embed="rId4"/>
            <a:stretch/>
          </p:blipFill>
          <p:spPr>
            <a:xfrm>
              <a:off x="10043640" y="6492240"/>
              <a:ext cx="358560" cy="310320"/>
            </a:xfrm>
            <a:prstGeom prst="rect">
              <a:avLst/>
            </a:prstGeom>
            <a:ln w="0">
              <a:noFill/>
            </a:ln>
          </p:spPr>
        </p:pic>
        <p:sp>
          <p:nvSpPr>
            <p:cNvPr id="1313"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314" name="Graphic 39" descr="Network diagram"/>
            <p:cNvPicPr/>
            <p:nvPr/>
          </p:nvPicPr>
          <p:blipFill>
            <a:blip r:embed="rId5"/>
            <a:stretch/>
          </p:blipFill>
          <p:spPr>
            <a:xfrm>
              <a:off x="9350280" y="6492240"/>
              <a:ext cx="358560" cy="310320"/>
            </a:xfrm>
            <a:prstGeom prst="rect">
              <a:avLst/>
            </a:prstGeom>
            <a:ln w="0">
              <a:noFill/>
            </a:ln>
          </p:spPr>
        </p:pic>
        <p:sp>
          <p:nvSpPr>
            <p:cNvPr id="1315"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316" name="Graphic 41" descr="Bubbles"/>
            <p:cNvPicPr/>
            <p:nvPr/>
          </p:nvPicPr>
          <p:blipFill>
            <a:blip r:embed="rId6"/>
            <a:stretch/>
          </p:blipFill>
          <p:spPr>
            <a:xfrm>
              <a:off x="6539040" y="6492240"/>
              <a:ext cx="358560" cy="310320"/>
            </a:xfrm>
            <a:prstGeom prst="rect">
              <a:avLst/>
            </a:prstGeom>
            <a:ln w="0">
              <a:noFill/>
            </a:ln>
          </p:spPr>
        </p:pic>
        <p:sp>
          <p:nvSpPr>
            <p:cNvPr id="1317"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318" name="Graphic 43" descr="Head with gears"/>
            <p:cNvPicPr/>
            <p:nvPr/>
          </p:nvPicPr>
          <p:blipFill>
            <a:blip r:embed="rId7"/>
            <a:stretch/>
          </p:blipFill>
          <p:spPr>
            <a:xfrm>
              <a:off x="5470560" y="6492240"/>
              <a:ext cx="358560" cy="310320"/>
            </a:xfrm>
            <a:prstGeom prst="rect">
              <a:avLst/>
            </a:prstGeom>
            <a:ln w="0">
              <a:noFill/>
            </a:ln>
          </p:spPr>
        </p:pic>
        <p:sp>
          <p:nvSpPr>
            <p:cNvPr id="1319"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320" name="Graphic 45" descr="Rocket"/>
            <p:cNvPicPr/>
            <p:nvPr/>
          </p:nvPicPr>
          <p:blipFill>
            <a:blip r:embed="rId8"/>
            <a:stretch/>
          </p:blipFill>
          <p:spPr>
            <a:xfrm>
              <a:off x="4465800" y="6492240"/>
              <a:ext cx="358560" cy="310320"/>
            </a:xfrm>
            <a:prstGeom prst="rect">
              <a:avLst/>
            </a:prstGeom>
            <a:ln w="0">
              <a:noFill/>
            </a:ln>
          </p:spPr>
        </p:pic>
        <p:sp>
          <p:nvSpPr>
            <p:cNvPr id="1321"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322" name="Graphic 47" descr="Transfer"/>
            <p:cNvPicPr/>
            <p:nvPr/>
          </p:nvPicPr>
          <p:blipFill>
            <a:blip r:embed="rId9"/>
            <a:stretch/>
          </p:blipFill>
          <p:spPr>
            <a:xfrm>
              <a:off x="3169800" y="6492240"/>
              <a:ext cx="358560" cy="310320"/>
            </a:xfrm>
            <a:prstGeom prst="rect">
              <a:avLst/>
            </a:prstGeom>
            <a:ln w="0">
              <a:noFill/>
            </a:ln>
          </p:spPr>
        </p:pic>
        <p:sp>
          <p:nvSpPr>
            <p:cNvPr id="1323"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324" name="Graphic 49" descr="Upward trend"/>
            <p:cNvPicPr/>
            <p:nvPr/>
          </p:nvPicPr>
          <p:blipFill>
            <a:blip r:embed="rId10"/>
            <a:stretch/>
          </p:blipFill>
          <p:spPr>
            <a:xfrm>
              <a:off x="2020680" y="6492240"/>
              <a:ext cx="358560" cy="310320"/>
            </a:xfrm>
            <a:prstGeom prst="rect">
              <a:avLst/>
            </a:prstGeom>
            <a:ln w="0">
              <a:noFill/>
            </a:ln>
          </p:spPr>
        </p:pic>
        <p:sp>
          <p:nvSpPr>
            <p:cNvPr id="1325"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326" name="Graphic 51" descr="Maze"/>
            <p:cNvPicPr/>
            <p:nvPr/>
          </p:nvPicPr>
          <p:blipFill>
            <a:blip r:embed="rId11"/>
            <a:stretch/>
          </p:blipFill>
          <p:spPr>
            <a:xfrm>
              <a:off x="731520" y="6492240"/>
              <a:ext cx="358560" cy="310320"/>
            </a:xfrm>
            <a:prstGeom prst="rect">
              <a:avLst/>
            </a:prstGeom>
            <a:ln w="0">
              <a:noFill/>
            </a:ln>
          </p:spPr>
        </p:pic>
        <p:sp>
          <p:nvSpPr>
            <p:cNvPr id="1327"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328" name="Graphic 18"/>
            <p:cNvGrpSpPr/>
            <p:nvPr/>
          </p:nvGrpSpPr>
          <p:grpSpPr>
            <a:xfrm>
              <a:off x="11748240" y="6540840"/>
              <a:ext cx="326520" cy="213120"/>
              <a:chOff x="11748240" y="6540840"/>
              <a:chExt cx="326520" cy="213120"/>
            </a:xfrm>
          </p:grpSpPr>
          <p:sp>
            <p:nvSpPr>
              <p:cNvPr id="1329" name="Freeform: Shape 55"/>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330" name="Freeform: Shape 56"/>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331"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5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2" name="PlaceHolder 1"/>
          <p:cNvSpPr>
            <a:spLocks noGrp="1"/>
          </p:cNvSpPr>
          <p:nvPr>
            <p:ph type="title"/>
          </p:nvPr>
        </p:nvSpPr>
        <p:spPr>
          <a:xfrm>
            <a:off x="838080" y="227160"/>
            <a:ext cx="10513080" cy="1323000"/>
          </a:xfrm>
          <a:prstGeom prst="rect">
            <a:avLst/>
          </a:prstGeom>
          <a:noFill/>
          <a:ln w="0">
            <a:noFill/>
          </a:ln>
        </p:spPr>
        <p:txBody>
          <a:bodyPr lIns="90000" rIns="90000" tIns="45000" bIns="45000" anchor="ctr">
            <a:noAutofit/>
          </a:bodyPr>
          <a:p>
            <a:pPr>
              <a:lnSpc>
                <a:spcPct val="90000"/>
              </a:lnSpc>
              <a:buNone/>
            </a:pPr>
            <a:r>
              <a:rPr b="1" lang="en-US" sz="4400" spc="-1" strike="noStrike">
                <a:solidFill>
                  <a:srgbClr val="000000"/>
                </a:solidFill>
                <a:latin typeface="Calibri Light"/>
              </a:rPr>
              <a:t>ADALINE</a:t>
            </a:r>
            <a:endParaRPr b="0" lang="en-US" sz="4400" spc="-1" strike="noStrike">
              <a:latin typeface="Arial"/>
            </a:endParaRPr>
          </a:p>
        </p:txBody>
      </p:sp>
      <p:sp>
        <p:nvSpPr>
          <p:cNvPr id="1333" name="PlaceHolder 2"/>
          <p:cNvSpPr>
            <a:spLocks noGrp="1"/>
          </p:cNvSpPr>
          <p:nvPr>
            <p:ph/>
          </p:nvPr>
        </p:nvSpPr>
        <p:spPr>
          <a:xfrm>
            <a:off x="740880" y="1132200"/>
            <a:ext cx="4766040" cy="3588480"/>
          </a:xfrm>
          <a:prstGeom prst="rect">
            <a:avLst/>
          </a:prstGeom>
          <a:noFill/>
          <a:ln w="0">
            <a:noFill/>
          </a:ln>
        </p:spPr>
        <p:txBody>
          <a:bodyPr lIns="90000" rIns="90000" tIns="45000" bIns="45000" anchor="t">
            <a:norm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Bernard Widrow &amp; Ted Hoff (Stanford University, 1960)</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Adaptive Linear Element</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t>
            </a:r>
            <a:r>
              <a:rPr b="0" lang="en-US" sz="1800" spc="-1" strike="noStrike">
                <a:solidFill>
                  <a:srgbClr val="000000"/>
                </a:solidFill>
                <a:latin typeface="Calibri"/>
              </a:rPr>
              <a:t>Adjustable neuron”</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single layer ANN, multiple nodes where each node accepts multiple inputs and generates one output.</a:t>
            </a:r>
            <a:endParaRPr b="0" lang="en-US" sz="1800" spc="-1" strike="noStrike">
              <a:latin typeface="Arial"/>
            </a:endParaRPr>
          </a:p>
          <a:p>
            <a:pPr>
              <a:lnSpc>
                <a:spcPct val="90000"/>
              </a:lnSpc>
              <a:spcBef>
                <a:spcPts val="1001"/>
              </a:spcBef>
              <a:buNone/>
            </a:pPr>
            <a:endParaRPr b="0" lang="en-US" sz="1800" spc="-1" strike="noStrike">
              <a:latin typeface="Arial"/>
            </a:endParaRPr>
          </a:p>
        </p:txBody>
      </p:sp>
      <p:pic>
        <p:nvPicPr>
          <p:cNvPr id="1334" name="Picture 13" descr=""/>
          <p:cNvPicPr/>
          <p:nvPr/>
        </p:nvPicPr>
        <p:blipFill>
          <a:blip r:embed="rId1"/>
          <a:stretch/>
        </p:blipFill>
        <p:spPr>
          <a:xfrm rot="5400000">
            <a:off x="5840280" y="-925560"/>
            <a:ext cx="6198840" cy="6855480"/>
          </a:xfrm>
          <a:prstGeom prst="rect">
            <a:avLst/>
          </a:prstGeom>
          <a:ln w="0">
            <a:noFill/>
          </a:ln>
        </p:spPr>
      </p:pic>
      <p:pic>
        <p:nvPicPr>
          <p:cNvPr id="1335" name="Picture 14" descr=""/>
          <p:cNvPicPr/>
          <p:nvPr/>
        </p:nvPicPr>
        <p:blipFill>
          <a:blip r:embed="rId2"/>
          <a:srcRect l="0" t="0" r="4199" b="0"/>
          <a:stretch/>
        </p:blipFill>
        <p:spPr>
          <a:xfrm>
            <a:off x="108360" y="3319920"/>
            <a:ext cx="5653080" cy="3535560"/>
          </a:xfrm>
          <a:prstGeom prst="rect">
            <a:avLst/>
          </a:prstGeom>
          <a:ln w="0">
            <a:noFill/>
          </a:ln>
        </p:spPr>
      </p:pic>
    </p:spTree>
  </p:cSld>
  <mc:AlternateContent>
    <mc:Choice Requires="p14">
      <p:transition spd="slow" p14:dur="2000"/>
    </mc:Choice>
    <mc:Fallback>
      <p:transition spd="slow"/>
    </mc:Fallback>
  </mc:AlternateContent>
</p:sld>
</file>

<file path=ppt/slides/slide5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36" name="PlaceHolder 1"/>
          <p:cNvSpPr>
            <a:spLocks noGrp="1"/>
          </p:cNvSpPr>
          <p:nvPr>
            <p:ph type="title"/>
          </p:nvPr>
        </p:nvSpPr>
        <p:spPr>
          <a:xfrm>
            <a:off x="655560" y="365040"/>
            <a:ext cx="5118120" cy="1690920"/>
          </a:xfrm>
          <a:prstGeom prst="rect">
            <a:avLst/>
          </a:prstGeom>
          <a:noFill/>
          <a:ln w="0">
            <a:noFill/>
          </a:ln>
        </p:spPr>
        <p:txBody>
          <a:bodyPr lIns="90000" rIns="90000" tIns="45000" bIns="45000" anchor="ctr">
            <a:normAutofit fontScale="81000"/>
          </a:bodyPr>
          <a:p>
            <a:pPr>
              <a:lnSpc>
                <a:spcPct val="90000"/>
              </a:lnSpc>
              <a:buNone/>
            </a:pPr>
            <a:r>
              <a:rPr b="0" lang="en-US" sz="4400" spc="-1" strike="noStrike">
                <a:solidFill>
                  <a:srgbClr val="000000"/>
                </a:solidFill>
                <a:latin typeface="Calibri Light"/>
              </a:rPr>
              <a:t>Alexey Ivakhnenko</a:t>
            </a:r>
            <a:br>
              <a:rPr sz="4400"/>
            </a:br>
            <a:r>
              <a:rPr b="1" i="1" lang="en-US" sz="4400" spc="-1" strike="noStrike">
                <a:solidFill>
                  <a:srgbClr val="000000"/>
                </a:solidFill>
                <a:latin typeface="Calibri Light"/>
              </a:rPr>
              <a:t>Multi-layer ANN</a:t>
            </a:r>
            <a:endParaRPr b="0" lang="en-US" sz="4400" spc="-1" strike="noStrike">
              <a:latin typeface="Arial"/>
            </a:endParaRPr>
          </a:p>
        </p:txBody>
      </p:sp>
      <p:sp>
        <p:nvSpPr>
          <p:cNvPr id="1337" name="PlaceHolder 2"/>
          <p:cNvSpPr>
            <a:spLocks noGrp="1"/>
          </p:cNvSpPr>
          <p:nvPr>
            <p:ph/>
          </p:nvPr>
        </p:nvSpPr>
        <p:spPr>
          <a:xfrm>
            <a:off x="655200" y="2575080"/>
            <a:ext cx="5118840" cy="3460680"/>
          </a:xfrm>
          <a:prstGeom prst="rect">
            <a:avLst/>
          </a:prstGeom>
          <a:noFill/>
          <a:ln w="0">
            <a:noFill/>
          </a:ln>
        </p:spPr>
        <p:txBody>
          <a:bodyPr lIns="90000" rIns="90000" tIns="45000" bIns="45000" anchor="t">
            <a:normAutofit fontScale="90000"/>
          </a:bodyPr>
          <a:p>
            <a:pPr marL="228600" indent="-228600">
              <a:lnSpc>
                <a:spcPct val="150000"/>
              </a:lnSpc>
              <a:buClr>
                <a:srgbClr val="000000"/>
              </a:buClr>
              <a:buFont typeface="Arial"/>
              <a:buChar char="•"/>
            </a:pPr>
            <a:r>
              <a:rPr b="0" lang="en-US" sz="1800" spc="-1" strike="noStrike">
                <a:solidFill>
                  <a:srgbClr val="000000"/>
                </a:solidFill>
                <a:latin typeface="Calibri"/>
              </a:rPr>
              <a:t>Multilayered neural networks architecture</a:t>
            </a:r>
            <a:endParaRPr b="0" lang="en-US" sz="1800" spc="-1" strike="noStrike">
              <a:latin typeface="Arial"/>
            </a:endParaRPr>
          </a:p>
          <a:p>
            <a:pPr marL="228600" indent="-228600">
              <a:lnSpc>
                <a:spcPct val="150000"/>
              </a:lnSpc>
              <a:buClr>
                <a:srgbClr val="000000"/>
              </a:buClr>
              <a:buFont typeface="Arial"/>
              <a:buChar char="•"/>
            </a:pPr>
            <a:r>
              <a:rPr b="0" lang="en-US" sz="1800" spc="-1" strike="noStrike">
                <a:solidFill>
                  <a:srgbClr val="000000"/>
                </a:solidFill>
                <a:latin typeface="Calibri"/>
              </a:rPr>
              <a:t>Group Method of Data Handling (GMDH)</a:t>
            </a:r>
            <a:endParaRPr b="0" lang="en-US" sz="1800" spc="-1" strike="noStrike">
              <a:latin typeface="Arial"/>
            </a:endParaRPr>
          </a:p>
          <a:p>
            <a:pPr marL="228600" indent="-228600">
              <a:lnSpc>
                <a:spcPct val="150000"/>
              </a:lnSpc>
              <a:buClr>
                <a:srgbClr val="000000"/>
              </a:buClr>
              <a:buFont typeface="Arial"/>
              <a:buChar char="•"/>
            </a:pPr>
            <a:r>
              <a:rPr b="0" i="1" lang="en-US" sz="1800" spc="-1" strike="noStrike">
                <a:solidFill>
                  <a:srgbClr val="000000"/>
                </a:solidFill>
                <a:latin typeface="Calibri"/>
              </a:rPr>
              <a:t>“</a:t>
            </a:r>
            <a:r>
              <a:rPr b="0" i="1" lang="en-US" sz="1800" spc="-1" strike="noStrike">
                <a:solidFill>
                  <a:srgbClr val="000000"/>
                </a:solidFill>
                <a:latin typeface="Calibri"/>
              </a:rPr>
              <a:t>[heuristic self-organizing modeling method ] models are generated adaptively from data in the form of networks of active neurons in a repetitive generation of populations of competing models of growing complexity.</a:t>
            </a:r>
            <a:endParaRPr b="0" lang="en-US" sz="1800" spc="-1" strike="noStrike">
              <a:latin typeface="Arial"/>
            </a:endParaRPr>
          </a:p>
          <a:p>
            <a:pPr>
              <a:lnSpc>
                <a:spcPct val="90000"/>
              </a:lnSpc>
              <a:spcBef>
                <a:spcPts val="1001"/>
              </a:spcBef>
              <a:buNone/>
            </a:pPr>
            <a:endParaRPr b="0" lang="en-US" sz="1800" spc="-1" strike="noStrike">
              <a:latin typeface="Arial"/>
            </a:endParaRPr>
          </a:p>
        </p:txBody>
      </p:sp>
      <p:pic>
        <p:nvPicPr>
          <p:cNvPr id="1338" name="Picture 9" descr="GMDH.tif"/>
          <p:cNvPicPr/>
          <p:nvPr/>
        </p:nvPicPr>
        <p:blipFill>
          <a:blip r:embed="rId1"/>
          <a:stretch/>
        </p:blipFill>
        <p:spPr>
          <a:xfrm>
            <a:off x="120960" y="3179880"/>
            <a:ext cx="6480000" cy="2834280"/>
          </a:xfrm>
          <a:prstGeom prst="rect">
            <a:avLst/>
          </a:prstGeom>
          <a:ln w="0">
            <a:noFill/>
          </a:ln>
        </p:spPr>
      </p:pic>
      <p:sp>
        <p:nvSpPr>
          <p:cNvPr id="1339" name="Content Placeholder 4"/>
          <p:cNvSpPr/>
          <p:nvPr/>
        </p:nvSpPr>
        <p:spPr>
          <a:xfrm>
            <a:off x="6215400" y="0"/>
            <a:ext cx="5974920" cy="649080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2"/>
            <a:srcRect/>
            <a:stretch/>
          </a:blipFill>
          <a:ln w="0">
            <a:noFill/>
          </a:ln>
        </p:spPr>
        <p:style>
          <a:lnRef idx="0"/>
          <a:fillRef idx="0"/>
          <a:effectRef idx="0"/>
          <a:fontRef idx="minor"/>
        </p:style>
      </p:sp>
      <p:grpSp>
        <p:nvGrpSpPr>
          <p:cNvPr id="1340" name="Group 6"/>
          <p:cNvGrpSpPr/>
          <p:nvPr/>
        </p:nvGrpSpPr>
        <p:grpSpPr>
          <a:xfrm>
            <a:off x="-65520" y="6438240"/>
            <a:ext cx="12140280" cy="418320"/>
            <a:chOff x="-65520" y="6438240"/>
            <a:chExt cx="12140280" cy="418320"/>
          </a:xfrm>
        </p:grpSpPr>
        <p:pic>
          <p:nvPicPr>
            <p:cNvPr id="1341" name="Graphic 7" descr="Gold bars"/>
            <p:cNvPicPr/>
            <p:nvPr/>
          </p:nvPicPr>
          <p:blipFill>
            <a:blip r:embed="rId3"/>
            <a:stretch/>
          </p:blipFill>
          <p:spPr>
            <a:xfrm>
              <a:off x="10895760" y="6492240"/>
              <a:ext cx="358560" cy="310320"/>
            </a:xfrm>
            <a:prstGeom prst="rect">
              <a:avLst/>
            </a:prstGeom>
            <a:ln w="0">
              <a:noFill/>
            </a:ln>
          </p:spPr>
        </p:pic>
        <p:sp>
          <p:nvSpPr>
            <p:cNvPr id="1342"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343" name="Graphic 13" descr="Robot"/>
            <p:cNvPicPr/>
            <p:nvPr/>
          </p:nvPicPr>
          <p:blipFill>
            <a:blip r:embed="rId4"/>
            <a:stretch/>
          </p:blipFill>
          <p:spPr>
            <a:xfrm>
              <a:off x="7903440" y="6492240"/>
              <a:ext cx="358560" cy="310320"/>
            </a:xfrm>
            <a:prstGeom prst="rect">
              <a:avLst/>
            </a:prstGeom>
            <a:ln w="0">
              <a:noFill/>
            </a:ln>
          </p:spPr>
        </p:pic>
        <p:sp>
          <p:nvSpPr>
            <p:cNvPr id="1344"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345" name="Graphic 15" descr="Brain"/>
            <p:cNvPicPr/>
            <p:nvPr/>
          </p:nvPicPr>
          <p:blipFill>
            <a:blip r:embed="rId5"/>
            <a:stretch/>
          </p:blipFill>
          <p:spPr>
            <a:xfrm>
              <a:off x="10043640" y="6492240"/>
              <a:ext cx="358560" cy="310320"/>
            </a:xfrm>
            <a:prstGeom prst="rect">
              <a:avLst/>
            </a:prstGeom>
            <a:ln w="0">
              <a:noFill/>
            </a:ln>
          </p:spPr>
        </p:pic>
        <p:sp>
          <p:nvSpPr>
            <p:cNvPr id="1346"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ann</a:t>
              </a:r>
              <a:endParaRPr b="0" lang="en-US" sz="1600" spc="-1" strike="noStrike">
                <a:latin typeface="Arial"/>
              </a:endParaRPr>
            </a:p>
          </p:txBody>
        </p:sp>
        <p:pic>
          <p:nvPicPr>
            <p:cNvPr id="1347" name="Graphic 17" descr="Network diagram"/>
            <p:cNvPicPr/>
            <p:nvPr/>
          </p:nvPicPr>
          <p:blipFill>
            <a:blip r:embed="rId6"/>
            <a:stretch/>
          </p:blipFill>
          <p:spPr>
            <a:xfrm>
              <a:off x="9350280" y="6492240"/>
              <a:ext cx="358560" cy="310320"/>
            </a:xfrm>
            <a:prstGeom prst="rect">
              <a:avLst/>
            </a:prstGeom>
            <a:ln w="0">
              <a:noFill/>
            </a:ln>
          </p:spPr>
        </p:pic>
        <p:sp>
          <p:nvSpPr>
            <p:cNvPr id="1348"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349" name="Graphic 19" descr="Bubbles"/>
            <p:cNvPicPr/>
            <p:nvPr/>
          </p:nvPicPr>
          <p:blipFill>
            <a:blip r:embed="rId7"/>
            <a:stretch/>
          </p:blipFill>
          <p:spPr>
            <a:xfrm>
              <a:off x="6539040" y="6492240"/>
              <a:ext cx="358560" cy="310320"/>
            </a:xfrm>
            <a:prstGeom prst="rect">
              <a:avLst/>
            </a:prstGeom>
            <a:ln w="0">
              <a:noFill/>
            </a:ln>
          </p:spPr>
        </p:pic>
        <p:sp>
          <p:nvSpPr>
            <p:cNvPr id="1350"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351" name="Graphic 21" descr="Head with gears"/>
            <p:cNvPicPr/>
            <p:nvPr/>
          </p:nvPicPr>
          <p:blipFill>
            <a:blip r:embed="rId8"/>
            <a:stretch/>
          </p:blipFill>
          <p:spPr>
            <a:xfrm>
              <a:off x="5470560" y="6492240"/>
              <a:ext cx="358560" cy="310320"/>
            </a:xfrm>
            <a:prstGeom prst="rect">
              <a:avLst/>
            </a:prstGeom>
            <a:ln w="0">
              <a:noFill/>
            </a:ln>
          </p:spPr>
        </p:pic>
        <p:sp>
          <p:nvSpPr>
            <p:cNvPr id="1352"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353" name="Graphic 23" descr="Rocket"/>
            <p:cNvPicPr/>
            <p:nvPr/>
          </p:nvPicPr>
          <p:blipFill>
            <a:blip r:embed="rId9"/>
            <a:stretch/>
          </p:blipFill>
          <p:spPr>
            <a:xfrm>
              <a:off x="4465800" y="6492240"/>
              <a:ext cx="358560" cy="310320"/>
            </a:xfrm>
            <a:prstGeom prst="rect">
              <a:avLst/>
            </a:prstGeom>
            <a:ln w="0">
              <a:noFill/>
            </a:ln>
          </p:spPr>
        </p:pic>
        <p:sp>
          <p:nvSpPr>
            <p:cNvPr id="1354"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355" name="Graphic 25" descr="Transfer"/>
            <p:cNvPicPr/>
            <p:nvPr/>
          </p:nvPicPr>
          <p:blipFill>
            <a:blip r:embed="rId10"/>
            <a:stretch/>
          </p:blipFill>
          <p:spPr>
            <a:xfrm>
              <a:off x="3169800" y="6492240"/>
              <a:ext cx="358560" cy="310320"/>
            </a:xfrm>
            <a:prstGeom prst="rect">
              <a:avLst/>
            </a:prstGeom>
            <a:ln w="0">
              <a:noFill/>
            </a:ln>
          </p:spPr>
        </p:pic>
        <p:sp>
          <p:nvSpPr>
            <p:cNvPr id="1356"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357" name="Graphic 27" descr="Upward trend"/>
            <p:cNvPicPr/>
            <p:nvPr/>
          </p:nvPicPr>
          <p:blipFill>
            <a:blip r:embed="rId11"/>
            <a:stretch/>
          </p:blipFill>
          <p:spPr>
            <a:xfrm>
              <a:off x="2020680" y="6492240"/>
              <a:ext cx="358560" cy="310320"/>
            </a:xfrm>
            <a:prstGeom prst="rect">
              <a:avLst/>
            </a:prstGeom>
            <a:ln w="0">
              <a:noFill/>
            </a:ln>
          </p:spPr>
        </p:pic>
        <p:sp>
          <p:nvSpPr>
            <p:cNvPr id="1358"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359" name="Graphic 29" descr="Maze"/>
            <p:cNvPicPr/>
            <p:nvPr/>
          </p:nvPicPr>
          <p:blipFill>
            <a:blip r:embed="rId12"/>
            <a:stretch/>
          </p:blipFill>
          <p:spPr>
            <a:xfrm>
              <a:off x="731520" y="6492240"/>
              <a:ext cx="358560" cy="310320"/>
            </a:xfrm>
            <a:prstGeom prst="rect">
              <a:avLst/>
            </a:prstGeom>
            <a:ln w="0">
              <a:noFill/>
            </a:ln>
          </p:spPr>
        </p:pic>
        <p:sp>
          <p:nvSpPr>
            <p:cNvPr id="1360"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361" name="Graphic 18"/>
            <p:cNvGrpSpPr/>
            <p:nvPr/>
          </p:nvGrpSpPr>
          <p:grpSpPr>
            <a:xfrm>
              <a:off x="11748240" y="6540840"/>
              <a:ext cx="326520" cy="213120"/>
              <a:chOff x="11748240" y="6540840"/>
              <a:chExt cx="326520" cy="213120"/>
            </a:xfrm>
          </p:grpSpPr>
          <p:sp>
            <p:nvSpPr>
              <p:cNvPr id="1362" name="Freeform: Shape 33"/>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363" name="Freeform: Shape 34"/>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364"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5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65" name="PlaceHolder 1"/>
          <p:cNvSpPr>
            <a:spLocks noGrp="1"/>
          </p:cNvSpPr>
          <p:nvPr>
            <p:ph type="title"/>
          </p:nvPr>
        </p:nvSpPr>
        <p:spPr>
          <a:xfrm>
            <a:off x="132120" y="365040"/>
            <a:ext cx="6145200" cy="1691280"/>
          </a:xfrm>
          <a:prstGeom prst="rect">
            <a:avLst/>
          </a:prstGeom>
          <a:noFill/>
          <a:ln w="0">
            <a:noFill/>
          </a:ln>
        </p:spPr>
        <p:txBody>
          <a:bodyPr lIns="90000" rIns="90000" tIns="45000" bIns="45000" anchor="ctr">
            <a:normAutofit/>
          </a:bodyPr>
          <a:p>
            <a:pPr>
              <a:lnSpc>
                <a:spcPct val="90000"/>
              </a:lnSpc>
              <a:buNone/>
            </a:pPr>
            <a:r>
              <a:rPr b="0" lang="en-US" sz="4400" spc="-1" strike="noStrike">
                <a:solidFill>
                  <a:srgbClr val="000000"/>
                </a:solidFill>
                <a:latin typeface="Calibri Light"/>
              </a:rPr>
              <a:t>Paul Werbos</a:t>
            </a:r>
            <a:br>
              <a:rPr sz="4400"/>
            </a:br>
            <a:r>
              <a:rPr b="1" i="1" lang="en-US" sz="4400" spc="-1" strike="noStrike">
                <a:solidFill>
                  <a:srgbClr val="000000"/>
                </a:solidFill>
                <a:latin typeface="Calibri Light"/>
              </a:rPr>
              <a:t>Backpropagation</a:t>
            </a:r>
            <a:endParaRPr b="0" lang="en-US" sz="4400" spc="-1" strike="noStrike">
              <a:latin typeface="Arial"/>
            </a:endParaRPr>
          </a:p>
        </p:txBody>
      </p:sp>
      <p:sp>
        <p:nvSpPr>
          <p:cNvPr id="1366" name="PlaceHolder 2"/>
          <p:cNvSpPr>
            <a:spLocks noGrp="1"/>
          </p:cNvSpPr>
          <p:nvPr>
            <p:ph/>
          </p:nvPr>
        </p:nvSpPr>
        <p:spPr>
          <a:xfrm>
            <a:off x="573120" y="1908000"/>
            <a:ext cx="4402440" cy="3919680"/>
          </a:xfrm>
          <a:prstGeom prst="rect">
            <a:avLst/>
          </a:prstGeom>
          <a:noFill/>
          <a:ln w="0">
            <a:noFill/>
          </a:ln>
        </p:spPr>
        <p:txBody>
          <a:bodyPr lIns="90000" rIns="90000" tIns="45000" bIns="45000" anchor="t">
            <a:norm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Backpropagation</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Reinforced learning</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Recurrent networks</a:t>
            </a:r>
            <a:endParaRPr b="0" lang="en-US" sz="1800" spc="-1" strike="noStrike">
              <a:latin typeface="Arial"/>
            </a:endParaRPr>
          </a:p>
        </p:txBody>
      </p:sp>
      <p:sp>
        <p:nvSpPr>
          <p:cNvPr id="1367" name="Picture 4"/>
          <p:cNvSpPr/>
          <p:nvPr/>
        </p:nvSpPr>
        <p:spPr>
          <a:xfrm>
            <a:off x="5878800" y="784800"/>
            <a:ext cx="6311880" cy="48931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grpSp>
        <p:nvGrpSpPr>
          <p:cNvPr id="1368" name="Group 6"/>
          <p:cNvGrpSpPr/>
          <p:nvPr/>
        </p:nvGrpSpPr>
        <p:grpSpPr>
          <a:xfrm>
            <a:off x="-65520" y="6438240"/>
            <a:ext cx="12140280" cy="418320"/>
            <a:chOff x="-65520" y="6438240"/>
            <a:chExt cx="12140280" cy="418320"/>
          </a:xfrm>
        </p:grpSpPr>
        <p:pic>
          <p:nvPicPr>
            <p:cNvPr id="1369" name="Graphic 7" descr="Gold bars"/>
            <p:cNvPicPr/>
            <p:nvPr/>
          </p:nvPicPr>
          <p:blipFill>
            <a:blip r:embed="rId2"/>
            <a:stretch/>
          </p:blipFill>
          <p:spPr>
            <a:xfrm>
              <a:off x="10895760" y="6492240"/>
              <a:ext cx="358560" cy="310320"/>
            </a:xfrm>
            <a:prstGeom prst="rect">
              <a:avLst/>
            </a:prstGeom>
            <a:ln w="0">
              <a:noFill/>
            </a:ln>
          </p:spPr>
        </p:pic>
        <p:sp>
          <p:nvSpPr>
            <p:cNvPr id="1370"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371" name="Graphic 9" descr="Robot"/>
            <p:cNvPicPr/>
            <p:nvPr/>
          </p:nvPicPr>
          <p:blipFill>
            <a:blip r:embed="rId3"/>
            <a:stretch/>
          </p:blipFill>
          <p:spPr>
            <a:xfrm>
              <a:off x="7903440" y="6492240"/>
              <a:ext cx="358560" cy="310320"/>
            </a:xfrm>
            <a:prstGeom prst="rect">
              <a:avLst/>
            </a:prstGeom>
            <a:ln w="0">
              <a:noFill/>
            </a:ln>
          </p:spPr>
        </p:pic>
        <p:sp>
          <p:nvSpPr>
            <p:cNvPr id="1372"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373" name="Graphic 12" descr="Brain"/>
            <p:cNvPicPr/>
            <p:nvPr/>
          </p:nvPicPr>
          <p:blipFill>
            <a:blip r:embed="rId4"/>
            <a:stretch/>
          </p:blipFill>
          <p:spPr>
            <a:xfrm>
              <a:off x="10043640" y="6492240"/>
              <a:ext cx="358560" cy="310320"/>
            </a:xfrm>
            <a:prstGeom prst="rect">
              <a:avLst/>
            </a:prstGeom>
            <a:ln w="0">
              <a:noFill/>
            </a:ln>
          </p:spPr>
        </p:pic>
        <p:sp>
          <p:nvSpPr>
            <p:cNvPr id="1374"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375" name="Graphic 14" descr="Network diagram"/>
            <p:cNvPicPr/>
            <p:nvPr/>
          </p:nvPicPr>
          <p:blipFill>
            <a:blip r:embed="rId5"/>
            <a:stretch/>
          </p:blipFill>
          <p:spPr>
            <a:xfrm>
              <a:off x="9350280" y="6492240"/>
              <a:ext cx="358560" cy="310320"/>
            </a:xfrm>
            <a:prstGeom prst="rect">
              <a:avLst/>
            </a:prstGeom>
            <a:ln w="0">
              <a:noFill/>
            </a:ln>
          </p:spPr>
        </p:pic>
        <p:sp>
          <p:nvSpPr>
            <p:cNvPr id="1376"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377" name="Graphic 16" descr="Bubbles"/>
            <p:cNvPicPr/>
            <p:nvPr/>
          </p:nvPicPr>
          <p:blipFill>
            <a:blip r:embed="rId6"/>
            <a:stretch/>
          </p:blipFill>
          <p:spPr>
            <a:xfrm>
              <a:off x="6539040" y="6492240"/>
              <a:ext cx="358560" cy="310320"/>
            </a:xfrm>
            <a:prstGeom prst="rect">
              <a:avLst/>
            </a:prstGeom>
            <a:ln w="0">
              <a:noFill/>
            </a:ln>
          </p:spPr>
        </p:pic>
        <p:sp>
          <p:nvSpPr>
            <p:cNvPr id="1378"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379" name="Graphic 18" descr="Head with gears"/>
            <p:cNvPicPr/>
            <p:nvPr/>
          </p:nvPicPr>
          <p:blipFill>
            <a:blip r:embed="rId7"/>
            <a:stretch/>
          </p:blipFill>
          <p:spPr>
            <a:xfrm>
              <a:off x="5470560" y="6492240"/>
              <a:ext cx="358560" cy="310320"/>
            </a:xfrm>
            <a:prstGeom prst="rect">
              <a:avLst/>
            </a:prstGeom>
            <a:ln w="0">
              <a:noFill/>
            </a:ln>
          </p:spPr>
        </p:pic>
        <p:sp>
          <p:nvSpPr>
            <p:cNvPr id="1380"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381" name="Graphic 20" descr="Rocket"/>
            <p:cNvPicPr/>
            <p:nvPr/>
          </p:nvPicPr>
          <p:blipFill>
            <a:blip r:embed="rId8"/>
            <a:stretch/>
          </p:blipFill>
          <p:spPr>
            <a:xfrm>
              <a:off x="4465800" y="6492240"/>
              <a:ext cx="358560" cy="310320"/>
            </a:xfrm>
            <a:prstGeom prst="rect">
              <a:avLst/>
            </a:prstGeom>
            <a:ln w="0">
              <a:noFill/>
            </a:ln>
          </p:spPr>
        </p:pic>
        <p:sp>
          <p:nvSpPr>
            <p:cNvPr id="1382"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383" name="Graphic 22" descr="Transfer"/>
            <p:cNvPicPr/>
            <p:nvPr/>
          </p:nvPicPr>
          <p:blipFill>
            <a:blip r:embed="rId9"/>
            <a:stretch/>
          </p:blipFill>
          <p:spPr>
            <a:xfrm>
              <a:off x="3169800" y="6492240"/>
              <a:ext cx="358560" cy="310320"/>
            </a:xfrm>
            <a:prstGeom prst="rect">
              <a:avLst/>
            </a:prstGeom>
            <a:ln w="0">
              <a:noFill/>
            </a:ln>
          </p:spPr>
        </p:pic>
        <p:sp>
          <p:nvSpPr>
            <p:cNvPr id="1384"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385" name="Graphic 24" descr="Upward trend"/>
            <p:cNvPicPr/>
            <p:nvPr/>
          </p:nvPicPr>
          <p:blipFill>
            <a:blip r:embed="rId10"/>
            <a:stretch/>
          </p:blipFill>
          <p:spPr>
            <a:xfrm>
              <a:off x="2020680" y="6492240"/>
              <a:ext cx="358560" cy="310320"/>
            </a:xfrm>
            <a:prstGeom prst="rect">
              <a:avLst/>
            </a:prstGeom>
            <a:ln w="0">
              <a:noFill/>
            </a:ln>
          </p:spPr>
        </p:pic>
        <p:sp>
          <p:nvSpPr>
            <p:cNvPr id="1386"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387" name="Graphic 26" descr="Maze"/>
            <p:cNvPicPr/>
            <p:nvPr/>
          </p:nvPicPr>
          <p:blipFill>
            <a:blip r:embed="rId11"/>
            <a:stretch/>
          </p:blipFill>
          <p:spPr>
            <a:xfrm>
              <a:off x="731520" y="6492240"/>
              <a:ext cx="358560" cy="310320"/>
            </a:xfrm>
            <a:prstGeom prst="rect">
              <a:avLst/>
            </a:prstGeom>
            <a:ln w="0">
              <a:noFill/>
            </a:ln>
          </p:spPr>
        </p:pic>
        <p:sp>
          <p:nvSpPr>
            <p:cNvPr id="1388"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389" name="Graphic 18"/>
            <p:cNvGrpSpPr/>
            <p:nvPr/>
          </p:nvGrpSpPr>
          <p:grpSpPr>
            <a:xfrm>
              <a:off x="11748240" y="6540840"/>
              <a:ext cx="326520" cy="213120"/>
              <a:chOff x="11748240" y="6540840"/>
              <a:chExt cx="326520" cy="213120"/>
            </a:xfrm>
          </p:grpSpPr>
          <p:sp>
            <p:nvSpPr>
              <p:cNvPr id="1390" name="Freeform: Shape 30"/>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391" name="Freeform: Shape 31"/>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392"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1393" name="Picture 3" descr=""/>
          <p:cNvPicPr/>
          <p:nvPr/>
        </p:nvPicPr>
        <p:blipFill>
          <a:blip r:embed="rId12"/>
          <a:stretch/>
        </p:blipFill>
        <p:spPr>
          <a:xfrm>
            <a:off x="1242360" y="3081600"/>
            <a:ext cx="4503960" cy="2894040"/>
          </a:xfrm>
          <a:prstGeom prst="rect">
            <a:avLst/>
          </a:prstGeom>
          <a:ln w="0">
            <a:noFill/>
          </a:ln>
        </p:spPr>
      </p:pic>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06"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gn="ctr">
              <a:buNone/>
            </a:pPr>
            <a:endParaRPr b="0" lang="en-US" sz="4400" spc="-1" strike="noStrike">
              <a:latin typeface="Arial"/>
            </a:endParaRPr>
          </a:p>
        </p:txBody>
      </p:sp>
      <p:sp>
        <p:nvSpPr>
          <p:cNvPr id="307" name="PlaceHolder 2"/>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308" name="Picture 2" descr="general ai vs strong ai vs super ai"/>
          <p:cNvPicPr/>
          <p:nvPr/>
        </p:nvPicPr>
        <p:blipFill>
          <a:blip r:embed="rId1"/>
          <a:stretch/>
        </p:blipFill>
        <p:spPr>
          <a:xfrm>
            <a:off x="749880" y="92880"/>
            <a:ext cx="10765800" cy="6624720"/>
          </a:xfrm>
          <a:prstGeom prst="rect">
            <a:avLst/>
          </a:prstGeom>
          <a:ln w="0">
            <a:noFill/>
          </a:ln>
        </p:spPr>
      </p:pic>
    </p:spTree>
  </p:cSld>
  <mc:AlternateContent>
    <mc:Choice Requires="p14">
      <p:transition spd="slow" p14:dur="2000"/>
    </mc:Choice>
    <mc:Fallback>
      <p:transition spd="slow"/>
    </mc:Fallback>
  </mc:AlternateContent>
</p:sld>
</file>

<file path=ppt/slides/slide6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94" name="PlaceHolder 1"/>
          <p:cNvSpPr>
            <a:spLocks noGrp="1"/>
          </p:cNvSpPr>
          <p:nvPr>
            <p:ph type="title"/>
          </p:nvPr>
        </p:nvSpPr>
        <p:spPr>
          <a:xfrm>
            <a:off x="132120" y="365040"/>
            <a:ext cx="6145200" cy="1691280"/>
          </a:xfrm>
          <a:prstGeom prst="rect">
            <a:avLst/>
          </a:prstGeom>
          <a:noFill/>
          <a:ln w="0">
            <a:noFill/>
          </a:ln>
        </p:spPr>
        <p:txBody>
          <a:bodyPr lIns="90000" rIns="90000" tIns="45000" bIns="45000" anchor="ctr">
            <a:normAutofit/>
          </a:bodyPr>
          <a:p>
            <a:pPr>
              <a:lnSpc>
                <a:spcPct val="90000"/>
              </a:lnSpc>
              <a:buNone/>
            </a:pPr>
            <a:r>
              <a:rPr b="0" lang="en-US" sz="4400" spc="-1" strike="noStrike">
                <a:solidFill>
                  <a:srgbClr val="000000"/>
                </a:solidFill>
                <a:latin typeface="Calibri Light"/>
              </a:rPr>
              <a:t>Kunihiko Fukushima</a:t>
            </a:r>
            <a:br>
              <a:rPr sz="4400"/>
            </a:br>
            <a:r>
              <a:rPr b="1" i="1" lang="en-US" sz="4400" spc="-1" strike="noStrike">
                <a:solidFill>
                  <a:srgbClr val="000000"/>
                </a:solidFill>
                <a:latin typeface="Calibri Light"/>
              </a:rPr>
              <a:t>Convolutional ANN</a:t>
            </a:r>
            <a:endParaRPr b="0" lang="en-US" sz="4400" spc="-1" strike="noStrike">
              <a:latin typeface="Arial"/>
            </a:endParaRPr>
          </a:p>
        </p:txBody>
      </p:sp>
      <p:sp>
        <p:nvSpPr>
          <p:cNvPr id="1395" name="PlaceHolder 2"/>
          <p:cNvSpPr>
            <a:spLocks noGrp="1"/>
          </p:cNvSpPr>
          <p:nvPr>
            <p:ph/>
          </p:nvPr>
        </p:nvSpPr>
        <p:spPr>
          <a:xfrm>
            <a:off x="573120" y="2335320"/>
            <a:ext cx="4402440" cy="3919680"/>
          </a:xfrm>
          <a:prstGeom prst="rect">
            <a:avLst/>
          </a:prstGeom>
          <a:noFill/>
          <a:ln w="0">
            <a:noFill/>
          </a:ln>
        </p:spPr>
        <p:txBody>
          <a:bodyPr lIns="90000" rIns="90000" tIns="45000" bIns="45000" anchor="t">
            <a:norm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Based on findings by </a:t>
            </a:r>
            <a:r>
              <a:rPr b="1" lang="de-DE" sz="1800" spc="-1" strike="noStrike">
                <a:solidFill>
                  <a:srgbClr val="000000"/>
                </a:solidFill>
                <a:latin typeface="Calibri"/>
              </a:rPr>
              <a:t>Hubel, D. H.; Wiesel, T. N (1962, 1965, 1977)</a:t>
            </a:r>
            <a:endParaRPr b="0" lang="en-US" sz="1800" spc="-1" strike="noStrike">
              <a:latin typeface="Arial"/>
            </a:endParaRPr>
          </a:p>
        </p:txBody>
      </p:sp>
      <p:sp>
        <p:nvSpPr>
          <p:cNvPr id="1396" name="Picture 4"/>
          <p:cNvSpPr/>
          <p:nvPr/>
        </p:nvSpPr>
        <p:spPr>
          <a:xfrm>
            <a:off x="5878800" y="784800"/>
            <a:ext cx="6311880" cy="48931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grpSp>
        <p:nvGrpSpPr>
          <p:cNvPr id="1397" name="Group 6"/>
          <p:cNvGrpSpPr/>
          <p:nvPr/>
        </p:nvGrpSpPr>
        <p:grpSpPr>
          <a:xfrm>
            <a:off x="-65520" y="6438240"/>
            <a:ext cx="12140280" cy="418320"/>
            <a:chOff x="-65520" y="6438240"/>
            <a:chExt cx="12140280" cy="418320"/>
          </a:xfrm>
        </p:grpSpPr>
        <p:pic>
          <p:nvPicPr>
            <p:cNvPr id="1398" name="Graphic 7" descr="Gold bars"/>
            <p:cNvPicPr/>
            <p:nvPr/>
          </p:nvPicPr>
          <p:blipFill>
            <a:blip r:embed="rId2"/>
            <a:stretch/>
          </p:blipFill>
          <p:spPr>
            <a:xfrm>
              <a:off x="10895760" y="6492240"/>
              <a:ext cx="358560" cy="310320"/>
            </a:xfrm>
            <a:prstGeom prst="rect">
              <a:avLst/>
            </a:prstGeom>
            <a:ln w="0">
              <a:noFill/>
            </a:ln>
          </p:spPr>
        </p:pic>
        <p:sp>
          <p:nvSpPr>
            <p:cNvPr id="1399"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400" name="Graphic 9" descr="Robot"/>
            <p:cNvPicPr/>
            <p:nvPr/>
          </p:nvPicPr>
          <p:blipFill>
            <a:blip r:embed="rId3"/>
            <a:stretch/>
          </p:blipFill>
          <p:spPr>
            <a:xfrm>
              <a:off x="7903440" y="6492240"/>
              <a:ext cx="358560" cy="310320"/>
            </a:xfrm>
            <a:prstGeom prst="rect">
              <a:avLst/>
            </a:prstGeom>
            <a:ln w="0">
              <a:noFill/>
            </a:ln>
          </p:spPr>
        </p:pic>
        <p:sp>
          <p:nvSpPr>
            <p:cNvPr id="1401"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402" name="Graphic 12" descr="Brain"/>
            <p:cNvPicPr/>
            <p:nvPr/>
          </p:nvPicPr>
          <p:blipFill>
            <a:blip r:embed="rId4"/>
            <a:stretch/>
          </p:blipFill>
          <p:spPr>
            <a:xfrm>
              <a:off x="10043640" y="6492240"/>
              <a:ext cx="358560" cy="310320"/>
            </a:xfrm>
            <a:prstGeom prst="rect">
              <a:avLst/>
            </a:prstGeom>
            <a:ln w="0">
              <a:noFill/>
            </a:ln>
          </p:spPr>
        </p:pic>
        <p:sp>
          <p:nvSpPr>
            <p:cNvPr id="1403"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404" name="Graphic 14" descr="Network diagram"/>
            <p:cNvPicPr/>
            <p:nvPr/>
          </p:nvPicPr>
          <p:blipFill>
            <a:blip r:embed="rId5"/>
            <a:stretch/>
          </p:blipFill>
          <p:spPr>
            <a:xfrm>
              <a:off x="9350280" y="6492240"/>
              <a:ext cx="358560" cy="310320"/>
            </a:xfrm>
            <a:prstGeom prst="rect">
              <a:avLst/>
            </a:prstGeom>
            <a:ln w="0">
              <a:noFill/>
            </a:ln>
          </p:spPr>
        </p:pic>
        <p:sp>
          <p:nvSpPr>
            <p:cNvPr id="1405"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406" name="Graphic 16" descr="Bubbles"/>
            <p:cNvPicPr/>
            <p:nvPr/>
          </p:nvPicPr>
          <p:blipFill>
            <a:blip r:embed="rId6"/>
            <a:stretch/>
          </p:blipFill>
          <p:spPr>
            <a:xfrm>
              <a:off x="6539040" y="6492240"/>
              <a:ext cx="358560" cy="310320"/>
            </a:xfrm>
            <a:prstGeom prst="rect">
              <a:avLst/>
            </a:prstGeom>
            <a:ln w="0">
              <a:noFill/>
            </a:ln>
          </p:spPr>
        </p:pic>
        <p:sp>
          <p:nvSpPr>
            <p:cNvPr id="1407"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408" name="Graphic 18" descr="Head with gears"/>
            <p:cNvPicPr/>
            <p:nvPr/>
          </p:nvPicPr>
          <p:blipFill>
            <a:blip r:embed="rId7"/>
            <a:stretch/>
          </p:blipFill>
          <p:spPr>
            <a:xfrm>
              <a:off x="5470560" y="6492240"/>
              <a:ext cx="358560" cy="310320"/>
            </a:xfrm>
            <a:prstGeom prst="rect">
              <a:avLst/>
            </a:prstGeom>
            <a:ln w="0">
              <a:noFill/>
            </a:ln>
          </p:spPr>
        </p:pic>
        <p:sp>
          <p:nvSpPr>
            <p:cNvPr id="1409"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410" name="Graphic 20" descr="Rocket"/>
            <p:cNvPicPr/>
            <p:nvPr/>
          </p:nvPicPr>
          <p:blipFill>
            <a:blip r:embed="rId8"/>
            <a:stretch/>
          </p:blipFill>
          <p:spPr>
            <a:xfrm>
              <a:off x="4465800" y="6492240"/>
              <a:ext cx="358560" cy="310320"/>
            </a:xfrm>
            <a:prstGeom prst="rect">
              <a:avLst/>
            </a:prstGeom>
            <a:ln w="0">
              <a:noFill/>
            </a:ln>
          </p:spPr>
        </p:pic>
        <p:sp>
          <p:nvSpPr>
            <p:cNvPr id="1411"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412" name="Graphic 22" descr="Transfer"/>
            <p:cNvPicPr/>
            <p:nvPr/>
          </p:nvPicPr>
          <p:blipFill>
            <a:blip r:embed="rId9"/>
            <a:stretch/>
          </p:blipFill>
          <p:spPr>
            <a:xfrm>
              <a:off x="3169800" y="6492240"/>
              <a:ext cx="358560" cy="310320"/>
            </a:xfrm>
            <a:prstGeom prst="rect">
              <a:avLst/>
            </a:prstGeom>
            <a:ln w="0">
              <a:noFill/>
            </a:ln>
          </p:spPr>
        </p:pic>
        <p:sp>
          <p:nvSpPr>
            <p:cNvPr id="1413"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414" name="Graphic 24" descr="Upward trend"/>
            <p:cNvPicPr/>
            <p:nvPr/>
          </p:nvPicPr>
          <p:blipFill>
            <a:blip r:embed="rId10"/>
            <a:stretch/>
          </p:blipFill>
          <p:spPr>
            <a:xfrm>
              <a:off x="2020680" y="6492240"/>
              <a:ext cx="358560" cy="310320"/>
            </a:xfrm>
            <a:prstGeom prst="rect">
              <a:avLst/>
            </a:prstGeom>
            <a:ln w="0">
              <a:noFill/>
            </a:ln>
          </p:spPr>
        </p:pic>
        <p:sp>
          <p:nvSpPr>
            <p:cNvPr id="1415"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416" name="Graphic 26" descr="Maze"/>
            <p:cNvPicPr/>
            <p:nvPr/>
          </p:nvPicPr>
          <p:blipFill>
            <a:blip r:embed="rId11"/>
            <a:stretch/>
          </p:blipFill>
          <p:spPr>
            <a:xfrm>
              <a:off x="731520" y="6492240"/>
              <a:ext cx="358560" cy="310320"/>
            </a:xfrm>
            <a:prstGeom prst="rect">
              <a:avLst/>
            </a:prstGeom>
            <a:ln w="0">
              <a:noFill/>
            </a:ln>
          </p:spPr>
        </p:pic>
        <p:sp>
          <p:nvSpPr>
            <p:cNvPr id="1417"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418" name="Graphic 18"/>
            <p:cNvGrpSpPr/>
            <p:nvPr/>
          </p:nvGrpSpPr>
          <p:grpSpPr>
            <a:xfrm>
              <a:off x="11748240" y="6540840"/>
              <a:ext cx="326520" cy="213120"/>
              <a:chOff x="11748240" y="6540840"/>
              <a:chExt cx="326520" cy="213120"/>
            </a:xfrm>
          </p:grpSpPr>
          <p:sp>
            <p:nvSpPr>
              <p:cNvPr id="1419" name="Freeform: Shape 30"/>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420" name="Freeform: Shape 31"/>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421"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1422" name="Picture 5" descr=""/>
          <p:cNvPicPr/>
          <p:nvPr/>
        </p:nvPicPr>
        <p:blipFill>
          <a:blip r:embed="rId12"/>
          <a:stretch/>
        </p:blipFill>
        <p:spPr>
          <a:xfrm>
            <a:off x="45360" y="3474720"/>
            <a:ext cx="6361200" cy="2684520"/>
          </a:xfrm>
          <a:prstGeom prst="rect">
            <a:avLst/>
          </a:prstGeom>
          <a:ln w="0">
            <a:noFill/>
          </a:ln>
        </p:spPr>
      </p:pic>
    </p:spTree>
  </p:cSld>
  <mc:AlternateContent>
    <mc:Choice Requires="p14">
      <p:transition spd="slow" p14:dur="2000"/>
    </mc:Choice>
    <mc:Fallback>
      <p:transition spd="slow"/>
    </mc:Fallback>
  </mc:AlternateContent>
</p:sld>
</file>

<file path=ppt/slides/slide6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23" name="PlaceHolder 1"/>
          <p:cNvSpPr>
            <a:spLocks noGrp="1"/>
          </p:cNvSpPr>
          <p:nvPr>
            <p:ph type="title"/>
          </p:nvPr>
        </p:nvSpPr>
        <p:spPr>
          <a:xfrm>
            <a:off x="132120" y="365040"/>
            <a:ext cx="6145200" cy="1691280"/>
          </a:xfrm>
          <a:prstGeom prst="rect">
            <a:avLst/>
          </a:prstGeom>
          <a:noFill/>
          <a:ln w="0">
            <a:noFill/>
          </a:ln>
        </p:spPr>
        <p:txBody>
          <a:bodyPr lIns="90000" rIns="90000" tIns="45000" bIns="45000" anchor="ctr">
            <a:normAutofit/>
          </a:bodyPr>
          <a:p>
            <a:pPr>
              <a:lnSpc>
                <a:spcPct val="90000"/>
              </a:lnSpc>
              <a:buNone/>
            </a:pPr>
            <a:r>
              <a:rPr b="0" lang="en-US" sz="4400" spc="-1" strike="noStrike">
                <a:solidFill>
                  <a:srgbClr val="000000"/>
                </a:solidFill>
                <a:latin typeface="Calibri Light"/>
              </a:rPr>
              <a:t>Edward Feigenbaum</a:t>
            </a:r>
            <a:br>
              <a:rPr sz="4400"/>
            </a:br>
            <a:r>
              <a:rPr b="1" i="1" lang="en-US" sz="4400" spc="-1" strike="noStrike">
                <a:solidFill>
                  <a:srgbClr val="000000"/>
                </a:solidFill>
                <a:latin typeface="Calibri Light"/>
              </a:rPr>
              <a:t>Expert Systems</a:t>
            </a:r>
            <a:endParaRPr b="0" lang="en-US" sz="4400" spc="-1" strike="noStrike">
              <a:latin typeface="Arial"/>
            </a:endParaRPr>
          </a:p>
        </p:txBody>
      </p:sp>
      <p:sp>
        <p:nvSpPr>
          <p:cNvPr id="1424" name="PlaceHolder 2"/>
          <p:cNvSpPr>
            <a:spLocks noGrp="1"/>
          </p:cNvSpPr>
          <p:nvPr>
            <p:ph/>
          </p:nvPr>
        </p:nvSpPr>
        <p:spPr>
          <a:xfrm>
            <a:off x="573120" y="1908000"/>
            <a:ext cx="4402440" cy="3919680"/>
          </a:xfrm>
          <a:prstGeom prst="rect">
            <a:avLst/>
          </a:prstGeom>
          <a:noFill/>
          <a:ln w="0">
            <a:noFill/>
          </a:ln>
        </p:spPr>
        <p:txBody>
          <a:bodyPr lIns="90000" rIns="90000" tIns="45000" bIns="45000" anchor="t">
            <a:norm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PhD thesis (under </a:t>
            </a:r>
            <a:r>
              <a:rPr b="1" lang="en-US" sz="1800" spc="-1" strike="noStrike">
                <a:solidFill>
                  <a:srgbClr val="000000"/>
                </a:solidFill>
                <a:latin typeface="Calibri"/>
              </a:rPr>
              <a:t>Herbert Simon):</a:t>
            </a:r>
            <a:r>
              <a:rPr b="0" lang="en-US" sz="1800" spc="-1" strike="noStrike">
                <a:solidFill>
                  <a:srgbClr val="000000"/>
                </a:solidFill>
                <a:latin typeface="Calibri"/>
              </a:rPr>
              <a:t> EPAM, one of the first computer models of how people learn</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DENDRAL, MYCIN, etc.</a:t>
            </a:r>
            <a:endParaRPr b="0" lang="en-US" sz="1800" spc="-1" strike="noStrike">
              <a:latin typeface="Arial"/>
            </a:endParaRPr>
          </a:p>
        </p:txBody>
      </p:sp>
      <p:sp>
        <p:nvSpPr>
          <p:cNvPr id="1425" name="Picture 4"/>
          <p:cNvSpPr/>
          <p:nvPr/>
        </p:nvSpPr>
        <p:spPr>
          <a:xfrm>
            <a:off x="5878800" y="784800"/>
            <a:ext cx="6311880" cy="489312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grpSp>
        <p:nvGrpSpPr>
          <p:cNvPr id="1426" name="Group 6"/>
          <p:cNvGrpSpPr/>
          <p:nvPr/>
        </p:nvGrpSpPr>
        <p:grpSpPr>
          <a:xfrm>
            <a:off x="-65520" y="6438240"/>
            <a:ext cx="12140280" cy="418320"/>
            <a:chOff x="-65520" y="6438240"/>
            <a:chExt cx="12140280" cy="418320"/>
          </a:xfrm>
        </p:grpSpPr>
        <p:pic>
          <p:nvPicPr>
            <p:cNvPr id="1427" name="Graphic 7" descr="Gold bars"/>
            <p:cNvPicPr/>
            <p:nvPr/>
          </p:nvPicPr>
          <p:blipFill>
            <a:blip r:embed="rId2"/>
            <a:stretch/>
          </p:blipFill>
          <p:spPr>
            <a:xfrm>
              <a:off x="10895760" y="6492240"/>
              <a:ext cx="358560" cy="310320"/>
            </a:xfrm>
            <a:prstGeom prst="rect">
              <a:avLst/>
            </a:prstGeom>
            <a:ln w="0">
              <a:noFill/>
            </a:ln>
          </p:spPr>
        </p:pic>
        <p:sp>
          <p:nvSpPr>
            <p:cNvPr id="1428" name="Content Placeholder 2"/>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429" name="Graphic 9" descr="Robot"/>
            <p:cNvPicPr/>
            <p:nvPr/>
          </p:nvPicPr>
          <p:blipFill>
            <a:blip r:embed="rId3"/>
            <a:stretch/>
          </p:blipFill>
          <p:spPr>
            <a:xfrm>
              <a:off x="7903440" y="6492240"/>
              <a:ext cx="358560" cy="310320"/>
            </a:xfrm>
            <a:prstGeom prst="rect">
              <a:avLst/>
            </a:prstGeom>
            <a:ln w="0">
              <a:noFill/>
            </a:ln>
          </p:spPr>
        </p:pic>
        <p:sp>
          <p:nvSpPr>
            <p:cNvPr id="1430" name="Content Placeholder 2"/>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431" name="Graphic 12" descr="Brain"/>
            <p:cNvPicPr/>
            <p:nvPr/>
          </p:nvPicPr>
          <p:blipFill>
            <a:blip r:embed="rId4"/>
            <a:stretch/>
          </p:blipFill>
          <p:spPr>
            <a:xfrm>
              <a:off x="10043640" y="6492240"/>
              <a:ext cx="358560" cy="310320"/>
            </a:xfrm>
            <a:prstGeom prst="rect">
              <a:avLst/>
            </a:prstGeom>
            <a:ln w="0">
              <a:noFill/>
            </a:ln>
          </p:spPr>
        </p:pic>
        <p:sp>
          <p:nvSpPr>
            <p:cNvPr id="1432" name="Content Placeholder 2"/>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bfbfbf"/>
                  </a:solidFill>
                  <a:latin typeface="Calibri"/>
                  <a:ea typeface="DejaVu Sans"/>
                </a:rPr>
                <a:t>ann</a:t>
              </a:r>
              <a:endParaRPr b="0" lang="en-US" sz="1600" spc="-1" strike="noStrike">
                <a:latin typeface="Arial"/>
              </a:endParaRPr>
            </a:p>
          </p:txBody>
        </p:sp>
        <p:pic>
          <p:nvPicPr>
            <p:cNvPr id="1433" name="Graphic 14" descr="Network diagram"/>
            <p:cNvPicPr/>
            <p:nvPr/>
          </p:nvPicPr>
          <p:blipFill>
            <a:blip r:embed="rId5"/>
            <a:stretch/>
          </p:blipFill>
          <p:spPr>
            <a:xfrm>
              <a:off x="9350280" y="6492240"/>
              <a:ext cx="358560" cy="310320"/>
            </a:xfrm>
            <a:prstGeom prst="rect">
              <a:avLst/>
            </a:prstGeom>
            <a:ln w="0">
              <a:noFill/>
            </a:ln>
          </p:spPr>
        </p:pic>
        <p:sp>
          <p:nvSpPr>
            <p:cNvPr id="1434" name="Content Placeholder 2"/>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bfbfbf"/>
                  </a:solidFill>
                  <a:latin typeface="Calibri"/>
                  <a:ea typeface="DejaVu Sans"/>
                </a:rPr>
                <a:t>art_neuron</a:t>
              </a:r>
              <a:endParaRPr b="0" lang="en-US" sz="1600" spc="-1" strike="noStrike">
                <a:latin typeface="Arial"/>
              </a:endParaRPr>
            </a:p>
          </p:txBody>
        </p:sp>
        <p:pic>
          <p:nvPicPr>
            <p:cNvPr id="1435" name="Graphic 16" descr="Bubbles"/>
            <p:cNvPicPr/>
            <p:nvPr/>
          </p:nvPicPr>
          <p:blipFill>
            <a:blip r:embed="rId6"/>
            <a:stretch/>
          </p:blipFill>
          <p:spPr>
            <a:xfrm>
              <a:off x="6539040" y="6492240"/>
              <a:ext cx="358560" cy="310320"/>
            </a:xfrm>
            <a:prstGeom prst="rect">
              <a:avLst/>
            </a:prstGeom>
            <a:ln w="0">
              <a:noFill/>
            </a:ln>
          </p:spPr>
        </p:pic>
        <p:sp>
          <p:nvSpPr>
            <p:cNvPr id="1436" name="Content Placeholder 2"/>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437" name="Graphic 18" descr="Head with gears"/>
            <p:cNvPicPr/>
            <p:nvPr/>
          </p:nvPicPr>
          <p:blipFill>
            <a:blip r:embed="rId7"/>
            <a:stretch/>
          </p:blipFill>
          <p:spPr>
            <a:xfrm>
              <a:off x="5470560" y="6492240"/>
              <a:ext cx="358560" cy="310320"/>
            </a:xfrm>
            <a:prstGeom prst="rect">
              <a:avLst/>
            </a:prstGeom>
            <a:ln w="0">
              <a:noFill/>
            </a:ln>
          </p:spPr>
        </p:pic>
        <p:sp>
          <p:nvSpPr>
            <p:cNvPr id="1438" name="Content Placeholder 2"/>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439" name="Graphic 20" descr="Rocket"/>
            <p:cNvPicPr/>
            <p:nvPr/>
          </p:nvPicPr>
          <p:blipFill>
            <a:blip r:embed="rId8"/>
            <a:stretch/>
          </p:blipFill>
          <p:spPr>
            <a:xfrm>
              <a:off x="4465800" y="6492240"/>
              <a:ext cx="358560" cy="310320"/>
            </a:xfrm>
            <a:prstGeom prst="rect">
              <a:avLst/>
            </a:prstGeom>
            <a:ln w="0">
              <a:noFill/>
            </a:ln>
          </p:spPr>
        </p:pic>
        <p:sp>
          <p:nvSpPr>
            <p:cNvPr id="1440" name="Content Placeholder 2"/>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441" name="Graphic 22" descr="Transfer"/>
            <p:cNvPicPr/>
            <p:nvPr/>
          </p:nvPicPr>
          <p:blipFill>
            <a:blip r:embed="rId9"/>
            <a:stretch/>
          </p:blipFill>
          <p:spPr>
            <a:xfrm>
              <a:off x="3169800" y="6492240"/>
              <a:ext cx="358560" cy="310320"/>
            </a:xfrm>
            <a:prstGeom prst="rect">
              <a:avLst/>
            </a:prstGeom>
            <a:ln w="0">
              <a:noFill/>
            </a:ln>
          </p:spPr>
        </p:pic>
        <p:sp>
          <p:nvSpPr>
            <p:cNvPr id="1442" name="Content Placeholder 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443" name="Graphic 24" descr="Upward trend"/>
            <p:cNvPicPr/>
            <p:nvPr/>
          </p:nvPicPr>
          <p:blipFill>
            <a:blip r:embed="rId10"/>
            <a:stretch/>
          </p:blipFill>
          <p:spPr>
            <a:xfrm>
              <a:off x="2020680" y="6492240"/>
              <a:ext cx="358560" cy="310320"/>
            </a:xfrm>
            <a:prstGeom prst="rect">
              <a:avLst/>
            </a:prstGeom>
            <a:ln w="0">
              <a:noFill/>
            </a:ln>
          </p:spPr>
        </p:pic>
        <p:sp>
          <p:nvSpPr>
            <p:cNvPr id="1444" name="Content Placeholder 2"/>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445" name="Graphic 26" descr="Maze"/>
            <p:cNvPicPr/>
            <p:nvPr/>
          </p:nvPicPr>
          <p:blipFill>
            <a:blip r:embed="rId11"/>
            <a:stretch/>
          </p:blipFill>
          <p:spPr>
            <a:xfrm>
              <a:off x="731520" y="6492240"/>
              <a:ext cx="358560" cy="310320"/>
            </a:xfrm>
            <a:prstGeom prst="rect">
              <a:avLst/>
            </a:prstGeom>
            <a:ln w="0">
              <a:noFill/>
            </a:ln>
          </p:spPr>
        </p:pic>
        <p:sp>
          <p:nvSpPr>
            <p:cNvPr id="1446" name="Content Placeholder 2"/>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447" name="Graphic 18"/>
            <p:cNvGrpSpPr/>
            <p:nvPr/>
          </p:nvGrpSpPr>
          <p:grpSpPr>
            <a:xfrm>
              <a:off x="11748240" y="6540840"/>
              <a:ext cx="326520" cy="213120"/>
              <a:chOff x="11748240" y="6540840"/>
              <a:chExt cx="326520" cy="213120"/>
            </a:xfrm>
          </p:grpSpPr>
          <p:sp>
            <p:nvSpPr>
              <p:cNvPr id="1448" name="Freeform: Shape 30"/>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449" name="Freeform: Shape 31"/>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450" name="Content Placeholder 2"/>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pic>
        <p:nvPicPr>
          <p:cNvPr id="1451" name="Picture 2" descr="5. Expert Systems #1 - Mr. Stevenson´s ITGS Classroom"/>
          <p:cNvPicPr/>
          <p:nvPr/>
        </p:nvPicPr>
        <p:blipFill>
          <a:blip r:embed="rId12"/>
          <a:stretch/>
        </p:blipFill>
        <p:spPr>
          <a:xfrm>
            <a:off x="456480" y="3688920"/>
            <a:ext cx="6145200" cy="2408760"/>
          </a:xfrm>
          <a:prstGeom prst="rect">
            <a:avLst/>
          </a:prstGeom>
          <a:ln w="0">
            <a:noFill/>
          </a:ln>
        </p:spPr>
      </p:pic>
    </p:spTree>
  </p:cSld>
  <mc:AlternateContent>
    <mc:Choice Requires="p14">
      <p:transition spd="slow" p14:dur="2000"/>
    </mc:Choice>
    <mc:Fallback>
      <p:transition spd="slow"/>
    </mc:Fallback>
  </mc:AlternateContent>
</p:sld>
</file>

<file path=ppt/slides/slide6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2" name="PlaceHolder 1"/>
          <p:cNvSpPr>
            <a:spLocks noGrp="1"/>
          </p:cNvSpPr>
          <p:nvPr>
            <p:ph/>
          </p:nvPr>
        </p:nvSpPr>
        <p:spPr>
          <a:xfrm>
            <a:off x="1980720" y="251280"/>
            <a:ext cx="4038480" cy="367920"/>
          </a:xfrm>
          <a:prstGeom prst="rect">
            <a:avLst/>
          </a:prstGeom>
          <a:noFill/>
          <a:ln w="0">
            <a:noFill/>
          </a:ln>
        </p:spPr>
        <p:txBody>
          <a:bodyPr lIns="90000" rIns="90000" tIns="45000" bIns="45000" anchor="b">
            <a:normAutofit fontScale="84000"/>
          </a:bodyPr>
          <a:p>
            <a:pPr>
              <a:lnSpc>
                <a:spcPct val="90000"/>
              </a:lnSpc>
              <a:spcBef>
                <a:spcPts val="1001"/>
              </a:spcBef>
              <a:buNone/>
              <a:tabLst>
                <a:tab algn="l" pos="0"/>
              </a:tabLst>
            </a:pPr>
            <a:r>
              <a:rPr b="1" lang="en-US" sz="2400" spc="-1" strike="noStrike">
                <a:solidFill>
                  <a:srgbClr val="000000"/>
                </a:solidFill>
                <a:latin typeface="Calibri"/>
              </a:rPr>
              <a:t>Advantages</a:t>
            </a:r>
            <a:endParaRPr b="0" lang="en-US" sz="2400" spc="-1" strike="noStrike">
              <a:latin typeface="Arial"/>
            </a:endParaRPr>
          </a:p>
        </p:txBody>
      </p:sp>
      <p:sp>
        <p:nvSpPr>
          <p:cNvPr id="1453" name="PlaceHolder 2"/>
          <p:cNvSpPr>
            <a:spLocks noGrp="1"/>
          </p:cNvSpPr>
          <p:nvPr>
            <p:ph/>
          </p:nvPr>
        </p:nvSpPr>
        <p:spPr>
          <a:xfrm>
            <a:off x="1847520" y="692640"/>
            <a:ext cx="8552160" cy="3294720"/>
          </a:xfrm>
          <a:prstGeom prst="rect">
            <a:avLst/>
          </a:prstGeom>
          <a:noFill/>
          <a:ln w="0">
            <a:noFill/>
          </a:ln>
        </p:spPr>
        <p:txBody>
          <a:bodyPr lIns="90000" rIns="90000" tIns="45000" bIns="45000" anchor="t">
            <a:normAutofit/>
          </a:bodyPr>
          <a:p>
            <a:pPr marL="228600" indent="-228600">
              <a:lnSpc>
                <a:spcPct val="90000"/>
              </a:lnSpc>
              <a:spcBef>
                <a:spcPts val="1001"/>
              </a:spcBef>
              <a:buClr>
                <a:srgbClr val="000000"/>
              </a:buClr>
              <a:buFont typeface="Arial"/>
              <a:buChar char="•"/>
            </a:pPr>
            <a:r>
              <a:rPr b="0" lang="en-US" sz="2000" spc="-1" strike="noStrike">
                <a:solidFill>
                  <a:srgbClr val="000000"/>
                </a:solidFill>
                <a:latin typeface="Calibri"/>
              </a:rPr>
              <a:t>Less requirements for data </a:t>
            </a:r>
            <a:r>
              <a:rPr b="0" lang="en-US" sz="2000" spc="-1" strike="noStrike">
                <a:solidFill>
                  <a:srgbClr val="000000"/>
                </a:solidFill>
                <a:latin typeface="Calibri"/>
              </a:rPr>
              <a:t>quality (works with noisy, </a:t>
            </a:r>
            <a:r>
              <a:rPr b="0" lang="en-US" sz="2000" spc="-1" strike="noStrike">
                <a:solidFill>
                  <a:srgbClr val="000000"/>
                </a:solidFill>
                <a:latin typeface="Calibri"/>
              </a:rPr>
              <a:t>incomplete and non-gradient </a:t>
            </a:r>
            <a:r>
              <a:rPr b="0" lang="en-US" sz="2000" spc="-1" strike="noStrike">
                <a:solidFill>
                  <a:srgbClr val="000000"/>
                </a:solidFill>
                <a:latin typeface="Calibri"/>
              </a:rPr>
              <a:t>data)</a:t>
            </a:r>
            <a:endParaRPr b="0" lang="en-US" sz="2000" spc="-1" strike="noStrike">
              <a:latin typeface="Arial"/>
            </a:endParaRPr>
          </a:p>
          <a:p>
            <a:pPr marL="228600" indent="-228600">
              <a:lnSpc>
                <a:spcPct val="90000"/>
              </a:lnSpc>
              <a:spcBef>
                <a:spcPts val="1001"/>
              </a:spcBef>
              <a:buClr>
                <a:srgbClr val="000000"/>
              </a:buClr>
              <a:buFont typeface="Arial"/>
              <a:buChar char="•"/>
            </a:pPr>
            <a:r>
              <a:rPr b="0" lang="en-US" sz="2000" spc="-1" strike="noStrike">
                <a:solidFill>
                  <a:srgbClr val="000000"/>
                </a:solidFill>
                <a:latin typeface="Calibri"/>
              </a:rPr>
              <a:t>Could approximate ANY </a:t>
            </a:r>
            <a:r>
              <a:rPr b="0" lang="en-US" sz="2000" spc="-1" strike="noStrike">
                <a:solidFill>
                  <a:srgbClr val="000000"/>
                </a:solidFill>
                <a:latin typeface="Calibri"/>
              </a:rPr>
              <a:t>mathematical function (i.e. any </a:t>
            </a:r>
            <a:r>
              <a:rPr b="0" lang="en-US" sz="2000" spc="-1" strike="noStrike">
                <a:solidFill>
                  <a:srgbClr val="000000"/>
                </a:solidFill>
                <a:latin typeface="Calibri"/>
              </a:rPr>
              <a:t>type of data relations)</a:t>
            </a:r>
            <a:endParaRPr b="0" lang="en-US" sz="2000" spc="-1" strike="noStrike">
              <a:latin typeface="Arial"/>
            </a:endParaRPr>
          </a:p>
          <a:p>
            <a:pPr marL="228600" indent="-228600">
              <a:lnSpc>
                <a:spcPct val="90000"/>
              </a:lnSpc>
              <a:spcBef>
                <a:spcPts val="1001"/>
              </a:spcBef>
              <a:buClr>
                <a:srgbClr val="000000"/>
              </a:buClr>
              <a:buFont typeface="Arial"/>
              <a:buChar char="•"/>
            </a:pPr>
            <a:r>
              <a:rPr b="0" lang="en-US" sz="2000" spc="-1" strike="noStrike">
                <a:solidFill>
                  <a:srgbClr val="000000"/>
                </a:solidFill>
                <a:latin typeface="Calibri"/>
              </a:rPr>
              <a:t>Using iterations gradually </a:t>
            </a:r>
            <a:r>
              <a:rPr b="0" lang="en-US" sz="2000" spc="-1" strike="noStrike">
                <a:solidFill>
                  <a:srgbClr val="000000"/>
                </a:solidFill>
                <a:latin typeface="Calibri"/>
              </a:rPr>
              <a:t>reduces the error by adapting to </a:t>
            </a:r>
            <a:r>
              <a:rPr b="0" lang="en-US" sz="2000" spc="-1" strike="noStrike">
                <a:solidFill>
                  <a:srgbClr val="000000"/>
                </a:solidFill>
                <a:latin typeface="Calibri"/>
              </a:rPr>
              <a:t>the training data set</a:t>
            </a:r>
            <a:endParaRPr b="0" lang="en-US" sz="2000" spc="-1" strike="noStrike">
              <a:latin typeface="Arial"/>
            </a:endParaRPr>
          </a:p>
          <a:p>
            <a:pPr marL="228600" indent="-228600">
              <a:lnSpc>
                <a:spcPct val="90000"/>
              </a:lnSpc>
              <a:spcBef>
                <a:spcPts val="1001"/>
              </a:spcBef>
              <a:buClr>
                <a:srgbClr val="000000"/>
              </a:buClr>
              <a:buFont typeface="Arial"/>
              <a:buChar char="•"/>
            </a:pPr>
            <a:r>
              <a:rPr b="0" lang="en-US" sz="2000" spc="-1" strike="noStrike">
                <a:solidFill>
                  <a:srgbClr val="000000"/>
                </a:solidFill>
                <a:latin typeface="Calibri"/>
              </a:rPr>
              <a:t>Combined with back propagation </a:t>
            </a:r>
            <a:r>
              <a:rPr b="0" lang="en-US" sz="2000" spc="-1" strike="noStrike">
                <a:solidFill>
                  <a:srgbClr val="000000"/>
                </a:solidFill>
                <a:latin typeface="Calibri"/>
              </a:rPr>
              <a:t>and/or feedback algorithms, may </a:t>
            </a:r>
            <a:r>
              <a:rPr b="0" lang="en-US" sz="2000" spc="-1" strike="noStrike">
                <a:solidFill>
                  <a:srgbClr val="000000"/>
                </a:solidFill>
                <a:latin typeface="Calibri"/>
              </a:rPr>
              <a:t>be used for autonomous decision </a:t>
            </a:r>
            <a:r>
              <a:rPr b="0" lang="en-US" sz="2000" spc="-1" strike="noStrike">
                <a:solidFill>
                  <a:srgbClr val="000000"/>
                </a:solidFill>
                <a:latin typeface="Calibri"/>
              </a:rPr>
              <a:t>making</a:t>
            </a:r>
            <a:endParaRPr b="0" lang="en-US" sz="2000" spc="-1" strike="noStrike">
              <a:latin typeface="Arial"/>
            </a:endParaRPr>
          </a:p>
        </p:txBody>
      </p:sp>
      <p:sp>
        <p:nvSpPr>
          <p:cNvPr id="1454" name="PlaceHolder 3"/>
          <p:cNvSpPr>
            <a:spLocks noGrp="1"/>
          </p:cNvSpPr>
          <p:nvPr>
            <p:ph type="sldNum" idx="31"/>
          </p:nvPr>
        </p:nvSpPr>
        <p:spPr>
          <a:xfrm>
            <a:off x="8610480" y="6356520"/>
            <a:ext cx="2741760" cy="363600"/>
          </a:xfrm>
          <a:prstGeom prst="rect">
            <a:avLst/>
          </a:prstGeom>
          <a:noFill/>
          <a:ln w="0">
            <a:noFill/>
          </a:ln>
        </p:spPr>
        <p:txBody>
          <a:bodyPr lIns="90000" rIns="90000" tIns="45000" bIns="45000" anchor="ctr">
            <a:noAutofit/>
          </a:bodyPr>
          <a:lstStyle>
            <a:lvl1pPr algn="r">
              <a:lnSpc>
                <a:spcPct val="100000"/>
              </a:lnSpc>
              <a:buNone/>
              <a:defRPr b="0" lang="bg-BG" sz="1200" spc="-1" strike="noStrike">
                <a:solidFill>
                  <a:srgbClr val="8b8b8b"/>
                </a:solidFill>
                <a:latin typeface="Calibri"/>
              </a:defRPr>
            </a:lvl1pPr>
          </a:lstStyle>
          <a:p>
            <a:pPr algn="r">
              <a:lnSpc>
                <a:spcPct val="100000"/>
              </a:lnSpc>
              <a:buNone/>
            </a:pPr>
            <a:fld id="{DF702EB3-EECD-4DE0-82C2-DB1F27B3BE81}" type="slidenum">
              <a:rPr b="0" lang="bg-BG" sz="1200" spc="-1" strike="noStrike">
                <a:solidFill>
                  <a:srgbClr val="8b8b8b"/>
                </a:solidFill>
                <a:latin typeface="Calibri"/>
              </a:rPr>
              <a:t>62</a:t>
            </a:fld>
            <a:endParaRPr b="0" lang="en-US" sz="1200" spc="-1" strike="noStrike">
              <a:latin typeface="Times New Roman"/>
            </a:endParaRPr>
          </a:p>
        </p:txBody>
      </p:sp>
      <p:sp>
        <p:nvSpPr>
          <p:cNvPr id="1455" name="Text Placeholder 2"/>
          <p:cNvSpPr/>
          <p:nvPr/>
        </p:nvSpPr>
        <p:spPr>
          <a:xfrm>
            <a:off x="4079880" y="4511520"/>
            <a:ext cx="4038480" cy="365400"/>
          </a:xfrm>
          <a:prstGeom prst="rect">
            <a:avLst/>
          </a:prstGeom>
          <a:noFill/>
          <a:ln w="9360">
            <a:noFill/>
          </a:ln>
        </p:spPr>
        <p:style>
          <a:lnRef idx="0"/>
          <a:fillRef idx="0"/>
          <a:effectRef idx="0"/>
          <a:fontRef idx="minor"/>
        </p:style>
        <p:txBody>
          <a:bodyPr numCol="1" spcCol="0" lIns="0" rIns="0" tIns="0" bIns="0" anchor="b">
            <a:spAutoFit/>
          </a:bodyPr>
          <a:p>
            <a:pPr>
              <a:lnSpc>
                <a:spcPct val="100000"/>
              </a:lnSpc>
              <a:spcBef>
                <a:spcPts val="479"/>
              </a:spcBef>
              <a:buNone/>
            </a:pPr>
            <a:r>
              <a:rPr b="1" lang="en-US" sz="2400" spc="-1" strike="noStrike">
                <a:solidFill>
                  <a:srgbClr val="006f51"/>
                </a:solidFill>
                <a:latin typeface="Calibri"/>
                <a:ea typeface="DejaVu Sans"/>
              </a:rPr>
              <a:t>Applications</a:t>
            </a:r>
            <a:endParaRPr b="0" lang="en-US" sz="2400" spc="-1" strike="noStrike">
              <a:latin typeface="Arial"/>
            </a:endParaRPr>
          </a:p>
        </p:txBody>
      </p:sp>
      <p:sp>
        <p:nvSpPr>
          <p:cNvPr id="1456" name="Content Placeholder 93"/>
          <p:cNvSpPr/>
          <p:nvPr/>
        </p:nvSpPr>
        <p:spPr>
          <a:xfrm>
            <a:off x="2063520" y="4869000"/>
            <a:ext cx="7991280" cy="835560"/>
          </a:xfrm>
          <a:prstGeom prst="rect">
            <a:avLst/>
          </a:prstGeom>
          <a:noFill/>
          <a:ln w="9360">
            <a:noFill/>
          </a:ln>
        </p:spPr>
        <p:style>
          <a:lnRef idx="0"/>
          <a:fillRef idx="0"/>
          <a:effectRef idx="0"/>
          <a:fontRef idx="minor"/>
        </p:style>
        <p:txBody>
          <a:bodyPr numCol="3" spcCol="0" lIns="0" rIns="0" tIns="0" bIns="0" anchor="t">
            <a:spAutoFit/>
          </a:bodyPr>
          <a:p>
            <a:pPr marL="341640" indent="-341640">
              <a:lnSpc>
                <a:spcPct val="100000"/>
              </a:lnSpc>
              <a:spcBef>
                <a:spcPts val="320"/>
              </a:spcBef>
              <a:buClr>
                <a:srgbClr val="006f51"/>
              </a:buClr>
              <a:buFont typeface="Symbol"/>
              <a:buChar char=""/>
            </a:pPr>
            <a:r>
              <a:rPr b="0" lang="en-US" sz="1600" spc="-1" strike="noStrike">
                <a:solidFill>
                  <a:srgbClr val="006f51"/>
                </a:solidFill>
                <a:latin typeface="Calibri"/>
                <a:ea typeface="DejaVu Sans"/>
              </a:rPr>
              <a:t>Regression</a:t>
            </a:r>
            <a:endParaRPr b="0" lang="en-US" sz="1600" spc="-1" strike="noStrike">
              <a:latin typeface="Arial"/>
            </a:endParaRPr>
          </a:p>
          <a:p>
            <a:pPr marL="341640" indent="-341640">
              <a:lnSpc>
                <a:spcPct val="100000"/>
              </a:lnSpc>
              <a:spcBef>
                <a:spcPts val="320"/>
              </a:spcBef>
              <a:buClr>
                <a:srgbClr val="006f51"/>
              </a:buClr>
              <a:buFont typeface="Symbol"/>
              <a:buChar char=""/>
            </a:pPr>
            <a:r>
              <a:rPr b="0" lang="en-US" sz="1600" spc="-1" strike="noStrike">
                <a:solidFill>
                  <a:srgbClr val="006f51"/>
                </a:solidFill>
                <a:latin typeface="Calibri"/>
                <a:ea typeface="DejaVu Sans"/>
              </a:rPr>
              <a:t>Classification</a:t>
            </a:r>
            <a:endParaRPr b="0" lang="en-US" sz="1600" spc="-1" strike="noStrike">
              <a:latin typeface="Arial"/>
            </a:endParaRPr>
          </a:p>
          <a:p>
            <a:pPr marL="341640" indent="-341640">
              <a:lnSpc>
                <a:spcPct val="100000"/>
              </a:lnSpc>
              <a:spcBef>
                <a:spcPts val="320"/>
              </a:spcBef>
              <a:buClr>
                <a:srgbClr val="006f51"/>
              </a:buClr>
              <a:buFont typeface="Symbol"/>
              <a:buChar char=""/>
            </a:pPr>
            <a:r>
              <a:rPr b="0" lang="en-US" sz="1600" spc="-1" strike="noStrike">
                <a:solidFill>
                  <a:srgbClr val="006f51"/>
                </a:solidFill>
                <a:latin typeface="Calibri"/>
                <a:ea typeface="DejaVu Sans"/>
              </a:rPr>
              <a:t>Data imputation</a:t>
            </a:r>
            <a:endParaRPr b="0" lang="en-US" sz="1600" spc="-1" strike="noStrike">
              <a:latin typeface="Arial"/>
            </a:endParaRPr>
          </a:p>
          <a:p>
            <a:pPr marL="341640" indent="-341640">
              <a:lnSpc>
                <a:spcPct val="100000"/>
              </a:lnSpc>
              <a:spcBef>
                <a:spcPts val="320"/>
              </a:spcBef>
              <a:buClr>
                <a:srgbClr val="006f51"/>
              </a:buClr>
              <a:buFont typeface="Symbol"/>
              <a:buChar char=""/>
            </a:pPr>
            <a:r>
              <a:rPr b="0" lang="en-US" sz="1600" spc="-1" strike="noStrike">
                <a:solidFill>
                  <a:srgbClr val="006f51"/>
                </a:solidFill>
                <a:latin typeface="Calibri"/>
                <a:ea typeface="DejaVu Sans"/>
              </a:rPr>
              <a:t>Pattern recognition</a:t>
            </a:r>
            <a:endParaRPr b="0" lang="en-US" sz="1600" spc="-1" strike="noStrike">
              <a:latin typeface="Arial"/>
            </a:endParaRPr>
          </a:p>
          <a:p>
            <a:pPr marL="341640" indent="-341640">
              <a:lnSpc>
                <a:spcPct val="100000"/>
              </a:lnSpc>
              <a:spcBef>
                <a:spcPts val="320"/>
              </a:spcBef>
              <a:buClr>
                <a:srgbClr val="006f51"/>
              </a:buClr>
              <a:buFont typeface="Symbol"/>
              <a:buChar char=""/>
            </a:pPr>
            <a:r>
              <a:rPr b="0" lang="en-US" sz="1600" spc="-1" strike="noStrike">
                <a:solidFill>
                  <a:srgbClr val="006f51"/>
                </a:solidFill>
                <a:latin typeface="Calibri"/>
                <a:ea typeface="DejaVu Sans"/>
              </a:rPr>
              <a:t>Extrapolation</a:t>
            </a:r>
            <a:endParaRPr b="0" lang="en-US" sz="1600" spc="-1" strike="noStrike">
              <a:latin typeface="Arial"/>
            </a:endParaRPr>
          </a:p>
          <a:p>
            <a:pPr marL="341640" indent="-341640">
              <a:lnSpc>
                <a:spcPct val="100000"/>
              </a:lnSpc>
              <a:spcBef>
                <a:spcPts val="320"/>
              </a:spcBef>
              <a:buClr>
                <a:srgbClr val="006f51"/>
              </a:buClr>
              <a:buFont typeface="Symbol"/>
              <a:buChar char=""/>
            </a:pPr>
            <a:r>
              <a:rPr b="0" lang="en-US" sz="1600" spc="-1" strike="noStrike">
                <a:solidFill>
                  <a:srgbClr val="006f51"/>
                </a:solidFill>
                <a:latin typeface="Calibri"/>
                <a:ea typeface="DejaVu Sans"/>
              </a:rPr>
              <a:t>Optimization</a:t>
            </a:r>
            <a:endParaRPr b="0" lang="en-US" sz="1600" spc="-1" strike="noStrike">
              <a:latin typeface="Arial"/>
            </a:endParaRPr>
          </a:p>
          <a:p>
            <a:pPr marL="341640" indent="-341640">
              <a:lnSpc>
                <a:spcPct val="100000"/>
              </a:lnSpc>
              <a:spcBef>
                <a:spcPts val="320"/>
              </a:spcBef>
              <a:buClr>
                <a:srgbClr val="006f51"/>
              </a:buClr>
              <a:buFont typeface="Symbol"/>
              <a:buChar char=""/>
            </a:pPr>
            <a:r>
              <a:rPr b="0" lang="en-US" sz="1600" spc="-1" strike="noStrike">
                <a:solidFill>
                  <a:srgbClr val="006f51"/>
                </a:solidFill>
                <a:latin typeface="Calibri"/>
                <a:ea typeface="DejaVu Sans"/>
              </a:rPr>
              <a:t>Autonomous decision making</a:t>
            </a:r>
            <a:endParaRPr b="0" lang="en-US" sz="1600" spc="-1" strike="noStrike">
              <a:latin typeface="Arial"/>
            </a:endParaRPr>
          </a:p>
          <a:p>
            <a:pPr marL="341640" indent="-341640">
              <a:lnSpc>
                <a:spcPct val="100000"/>
              </a:lnSpc>
              <a:spcBef>
                <a:spcPts val="320"/>
              </a:spcBef>
              <a:buClr>
                <a:srgbClr val="006f51"/>
              </a:buClr>
              <a:buFont typeface="Symbol"/>
              <a:buChar char=""/>
            </a:pPr>
            <a:r>
              <a:rPr b="0" lang="en-US" sz="1600" spc="-1" strike="noStrike">
                <a:solidFill>
                  <a:srgbClr val="006f51"/>
                </a:solidFill>
                <a:latin typeface="Calibri"/>
                <a:ea typeface="DejaVu Sans"/>
              </a:rPr>
              <a:t>Etc.</a:t>
            </a:r>
            <a:endParaRPr b="0" lang="en-US" sz="1600" spc="-1" strike="noStrike">
              <a:latin typeface="Arial"/>
            </a:endParaRPr>
          </a:p>
        </p:txBody>
      </p:sp>
    </p:spTree>
  </p:cSld>
  <mc:AlternateContent>
    <mc:Choice Requires="p14">
      <p:transition spd="slow" p14:dur="2000"/>
    </mc:Choice>
    <mc:Fallback>
      <p:transition spd="slow"/>
    </mc:Fallback>
  </mc:AlternateContent>
  <p:timing>
    <p:tnLst>
      <p:par>
        <p:cTn id="349" dur="indefinite" restart="never" nodeType="tmRoot">
          <p:childTnLst>
            <p:seq>
              <p:cTn id="350" dur="indefinite" nodeType="mainSeq">
                <p:childTnLst>
                  <p:par>
                    <p:cTn id="351" fill="hold">
                      <p:stCondLst>
                        <p:cond delay="indefinite"/>
                      </p:stCondLst>
                      <p:childTnLst>
                        <p:par>
                          <p:cTn id="352" fill="hold">
                            <p:stCondLst>
                              <p:cond delay="0"/>
                            </p:stCondLst>
                            <p:childTnLst>
                              <p:par>
                                <p:cTn id="353" nodeType="clickEffect" fill="hold" presetClass="entr" presetID="1">
                                  <p:stCondLst>
                                    <p:cond delay="0"/>
                                  </p:stCondLst>
                                  <p:childTnLst>
                                    <p:set>
                                      <p:cBhvr>
                                        <p:cTn id="354" dur="1" fill="hold">
                                          <p:stCondLst>
                                            <p:cond delay="0"/>
                                          </p:stCondLst>
                                        </p:cTn>
                                        <p:tgtEl>
                                          <p:spTgt spid="1453"/>
                                        </p:tgtEl>
                                        <p:attrNameLst>
                                          <p:attrName>style.visibility</p:attrName>
                                        </p:attrNameLst>
                                      </p:cBhvr>
                                      <p:to>
                                        <p:strVal val="visible"/>
                                      </p:to>
                                    </p:set>
                                  </p:childTnLst>
                                </p:cTn>
                              </p:par>
                            </p:childTnLst>
                          </p:cTn>
                        </p:par>
                      </p:childTnLst>
                    </p:cTn>
                  </p:par>
                  <p:par>
                    <p:cTn id="355" fill="hold">
                      <p:stCondLst>
                        <p:cond delay="indefinite"/>
                      </p:stCondLst>
                      <p:childTnLst>
                        <p:par>
                          <p:cTn id="356" fill="hold">
                            <p:stCondLst>
                              <p:cond delay="0"/>
                            </p:stCondLst>
                            <p:childTnLst>
                              <p:par>
                                <p:cTn id="357" nodeType="clickEffect" fill="hold" presetClass="entr" presetID="1">
                                  <p:stCondLst>
                                    <p:cond delay="0"/>
                                  </p:stCondLst>
                                  <p:childTnLst>
                                    <p:set>
                                      <p:cBhvr>
                                        <p:cTn id="358" dur="1" fill="hold">
                                          <p:stCondLst>
                                            <p:cond delay="0"/>
                                          </p:stCondLst>
                                        </p:cTn>
                                        <p:tgtEl>
                                          <p:spTgt spid="1455"/>
                                        </p:tgtEl>
                                        <p:attrNameLst>
                                          <p:attrName>style.visibility</p:attrName>
                                        </p:attrNameLst>
                                      </p:cBhvr>
                                      <p:to>
                                        <p:strVal val="visible"/>
                                      </p:to>
                                    </p:set>
                                  </p:childTnLst>
                                </p:cTn>
                              </p:par>
                              <p:par>
                                <p:cTn id="359" nodeType="withEffect" fill="hold" presetClass="entr" presetID="1">
                                  <p:stCondLst>
                                    <p:cond delay="0"/>
                                  </p:stCondLst>
                                  <p:childTnLst>
                                    <p:set>
                                      <p:cBhvr>
                                        <p:cTn id="360" dur="1" fill="hold">
                                          <p:stCondLst>
                                            <p:cond delay="0"/>
                                          </p:stCondLst>
                                        </p:cTn>
                                        <p:tgtEl>
                                          <p:spTgt spid="145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57" name="TextBox 3"/>
          <p:cNvSpPr/>
          <p:nvPr/>
        </p:nvSpPr>
        <p:spPr>
          <a:xfrm>
            <a:off x="911520" y="188640"/>
            <a:ext cx="10271880" cy="57708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US" sz="3200" spc="-1" strike="noStrike">
                <a:solidFill>
                  <a:srgbClr val="000000"/>
                </a:solidFill>
                <a:latin typeface="Calibri"/>
                <a:ea typeface="DejaVu Sans"/>
              </a:rPr>
              <a:t>Artificial Neural Network</a:t>
            </a:r>
            <a:endParaRPr b="0" lang="en-US" sz="3200" spc="-1" strike="noStrike">
              <a:latin typeface="Arial"/>
            </a:endParaRPr>
          </a:p>
        </p:txBody>
      </p:sp>
      <p:sp>
        <p:nvSpPr>
          <p:cNvPr id="1458" name="TextBox 35"/>
          <p:cNvSpPr/>
          <p:nvPr/>
        </p:nvSpPr>
        <p:spPr>
          <a:xfrm>
            <a:off x="623520" y="836640"/>
            <a:ext cx="10559880" cy="557604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2400" spc="-1" strike="noStrike">
                <a:solidFill>
                  <a:srgbClr val="000000"/>
                </a:solidFill>
                <a:latin typeface="Calibri"/>
                <a:ea typeface="DejaVu Sans"/>
              </a:rPr>
              <a:t>Disad</a:t>
            </a:r>
            <a:r>
              <a:rPr b="1" lang="en-US" sz="2400" spc="-1" strike="noStrike">
                <a:solidFill>
                  <a:srgbClr val="000000"/>
                </a:solidFill>
                <a:latin typeface="Calibri"/>
                <a:ea typeface="DejaVu Sans"/>
              </a:rPr>
              <a:t>vant</a:t>
            </a:r>
            <a:r>
              <a:rPr b="1" lang="en-US" sz="2400" spc="-1" strike="noStrike">
                <a:solidFill>
                  <a:srgbClr val="000000"/>
                </a:solidFill>
                <a:latin typeface="Calibri"/>
                <a:ea typeface="DejaVu Sans"/>
              </a:rPr>
              <a:t>ages</a:t>
            </a:r>
            <a:endParaRPr b="0" lang="en-US" sz="2400" spc="-1" strike="noStrike">
              <a:latin typeface="Arial"/>
            </a:endParaRPr>
          </a:p>
          <a:p>
            <a:pPr marL="343080" indent="-343080">
              <a:lnSpc>
                <a:spcPct val="100000"/>
              </a:lnSpc>
              <a:buClr>
                <a:srgbClr val="000000"/>
              </a:buClr>
              <a:buFont typeface="Arial"/>
              <a:buChar char="•"/>
            </a:pPr>
            <a:r>
              <a:rPr b="0" lang="en-US" sz="2400" spc="-1" strike="noStrike">
                <a:solidFill>
                  <a:srgbClr val="000000"/>
                </a:solidFill>
                <a:latin typeface="Calibri"/>
                <a:ea typeface="DejaVu Sans"/>
              </a:rPr>
              <a:t>Apri</a:t>
            </a:r>
            <a:r>
              <a:rPr b="0" lang="en-US" sz="2400" spc="-1" strike="noStrike">
                <a:solidFill>
                  <a:srgbClr val="000000"/>
                </a:solidFill>
                <a:latin typeface="Calibri"/>
                <a:ea typeface="DejaVu Sans"/>
              </a:rPr>
              <a:t>ori </a:t>
            </a:r>
            <a:r>
              <a:rPr b="0" lang="en-US" sz="2400" spc="-1" strike="noStrike">
                <a:solidFill>
                  <a:srgbClr val="000000"/>
                </a:solidFill>
                <a:latin typeface="Calibri"/>
                <a:ea typeface="DejaVu Sans"/>
              </a:rPr>
              <a:t>set </a:t>
            </a:r>
            <a:r>
              <a:rPr b="0" lang="en-US" sz="2400" spc="-1" strike="noStrike">
                <a:solidFill>
                  <a:srgbClr val="000000"/>
                </a:solidFill>
                <a:latin typeface="Calibri"/>
                <a:ea typeface="DejaVu Sans"/>
              </a:rPr>
              <a:t>arc</a:t>
            </a:r>
            <a:r>
              <a:rPr b="0" lang="en-US" sz="2400" spc="-1" strike="noStrike">
                <a:solidFill>
                  <a:srgbClr val="000000"/>
                </a:solidFill>
                <a:latin typeface="Calibri"/>
                <a:ea typeface="DejaVu Sans"/>
              </a:rPr>
              <a:t>hite</a:t>
            </a:r>
            <a:r>
              <a:rPr b="0" lang="en-US" sz="2400" spc="-1" strike="noStrike">
                <a:solidFill>
                  <a:srgbClr val="000000"/>
                </a:solidFill>
                <a:latin typeface="Calibri"/>
                <a:ea typeface="DejaVu Sans"/>
              </a:rPr>
              <a:t>ctur</a:t>
            </a:r>
            <a:r>
              <a:rPr b="0" lang="en-US" sz="2400" spc="-1" strike="noStrike">
                <a:solidFill>
                  <a:srgbClr val="000000"/>
                </a:solidFill>
                <a:latin typeface="Calibri"/>
                <a:ea typeface="DejaVu Sans"/>
              </a:rPr>
              <a:t>e, </a:t>
            </a:r>
            <a:r>
              <a:rPr b="0" lang="en-US" sz="2400" spc="-1" strike="noStrike">
                <a:solidFill>
                  <a:srgbClr val="000000"/>
                </a:solidFill>
                <a:latin typeface="Calibri"/>
                <a:ea typeface="DejaVu Sans"/>
              </a:rPr>
              <a:t>so </a:t>
            </a:r>
            <a:r>
              <a:rPr b="1" lang="en-US" sz="2400" spc="-1" strike="noStrike">
                <a:solidFill>
                  <a:srgbClr val="000000"/>
                </a:solidFill>
                <a:latin typeface="Calibri"/>
                <a:ea typeface="DejaVu Sans"/>
              </a:rPr>
              <a:t>not </a:t>
            </a:r>
            <a:r>
              <a:rPr b="1" lang="en-US" sz="2400" spc="-1" strike="noStrike">
                <a:solidFill>
                  <a:srgbClr val="000000"/>
                </a:solidFill>
                <a:latin typeface="Calibri"/>
                <a:ea typeface="DejaVu Sans"/>
              </a:rPr>
              <a:t>rea</a:t>
            </a:r>
            <a:r>
              <a:rPr b="1" lang="en-US" sz="2400" spc="-1" strike="noStrike">
                <a:solidFill>
                  <a:srgbClr val="000000"/>
                </a:solidFill>
                <a:latin typeface="Calibri"/>
                <a:ea typeface="DejaVu Sans"/>
              </a:rPr>
              <a:t>lly </a:t>
            </a:r>
            <a:r>
              <a:rPr b="1" lang="en-US" sz="2400" spc="-1" strike="noStrike">
                <a:solidFill>
                  <a:srgbClr val="000000"/>
                </a:solidFill>
                <a:latin typeface="Calibri"/>
                <a:ea typeface="DejaVu Sans"/>
              </a:rPr>
              <a:t>self</a:t>
            </a:r>
            <a:r>
              <a:rPr b="1" lang="en-US" sz="2400" spc="-1" strike="noStrike">
                <a:solidFill>
                  <a:srgbClr val="000000"/>
                </a:solidFill>
                <a:latin typeface="Calibri"/>
                <a:ea typeface="DejaVu Sans"/>
              </a:rPr>
              <a:t>-</a:t>
            </a:r>
            <a:r>
              <a:rPr b="1" lang="en-US" sz="2400" spc="-1" strike="noStrike">
                <a:solidFill>
                  <a:srgbClr val="000000"/>
                </a:solidFill>
                <a:latin typeface="Calibri"/>
                <a:ea typeface="DejaVu Sans"/>
              </a:rPr>
              <a:t>org</a:t>
            </a:r>
            <a:r>
              <a:rPr b="1" lang="en-US" sz="2400" spc="-1" strike="noStrike">
                <a:solidFill>
                  <a:srgbClr val="000000"/>
                </a:solidFill>
                <a:latin typeface="Calibri"/>
                <a:ea typeface="DejaVu Sans"/>
              </a:rPr>
              <a:t>ani</a:t>
            </a:r>
            <a:r>
              <a:rPr b="1" lang="en-US" sz="2400" spc="-1" strike="noStrike">
                <a:solidFill>
                  <a:srgbClr val="000000"/>
                </a:solidFill>
                <a:latin typeface="Calibri"/>
                <a:ea typeface="DejaVu Sans"/>
              </a:rPr>
              <a:t>zati</a:t>
            </a:r>
            <a:r>
              <a:rPr b="1" lang="en-US" sz="2400" spc="-1" strike="noStrike">
                <a:solidFill>
                  <a:srgbClr val="000000"/>
                </a:solidFill>
                <a:latin typeface="Calibri"/>
                <a:ea typeface="DejaVu Sans"/>
              </a:rPr>
              <a:t>on </a:t>
            </a:r>
            <a:r>
              <a:rPr b="0" lang="en-US" sz="2400" spc="-1" strike="noStrike">
                <a:solidFill>
                  <a:srgbClr val="000000"/>
                </a:solidFill>
                <a:latin typeface="Calibri"/>
                <a:ea typeface="DejaVu Sans"/>
              </a:rPr>
              <a:t>(as </a:t>
            </a:r>
            <a:r>
              <a:rPr b="0" lang="en-US" sz="2400" spc="-1" strike="noStrike">
                <a:solidFill>
                  <a:srgbClr val="000000"/>
                </a:solidFill>
                <a:latin typeface="Calibri"/>
                <a:ea typeface="DejaVu Sans"/>
              </a:rPr>
              <a:t>in a </a:t>
            </a:r>
            <a:r>
              <a:rPr b="0" lang="en-US" sz="2400" spc="-1" strike="noStrike">
                <a:solidFill>
                  <a:srgbClr val="000000"/>
                </a:solidFill>
                <a:latin typeface="Calibri"/>
                <a:ea typeface="DejaVu Sans"/>
              </a:rPr>
              <a:t>brai</a:t>
            </a:r>
            <a:r>
              <a:rPr b="0" lang="en-US" sz="2400" spc="-1" strike="noStrike">
                <a:solidFill>
                  <a:srgbClr val="000000"/>
                </a:solidFill>
                <a:latin typeface="Calibri"/>
                <a:ea typeface="DejaVu Sans"/>
              </a:rPr>
              <a:t>n)</a:t>
            </a:r>
            <a:endParaRPr b="0" lang="en-US" sz="2400" spc="-1" strike="noStrike">
              <a:latin typeface="Arial"/>
            </a:endParaRPr>
          </a:p>
          <a:p>
            <a:pPr marL="343080" indent="-343080">
              <a:lnSpc>
                <a:spcPct val="100000"/>
              </a:lnSpc>
              <a:buClr>
                <a:srgbClr val="000000"/>
              </a:buClr>
              <a:buFont typeface="Arial"/>
              <a:buChar char="•"/>
            </a:pPr>
            <a:r>
              <a:rPr b="0" lang="en-US" sz="2400" spc="-1" strike="noStrike">
                <a:solidFill>
                  <a:srgbClr val="000000"/>
                </a:solidFill>
                <a:latin typeface="Calibri"/>
                <a:ea typeface="DejaVu Sans"/>
              </a:rPr>
              <a:t>Mor</a:t>
            </a:r>
            <a:r>
              <a:rPr b="0" lang="en-US" sz="2400" spc="-1" strike="noStrike">
                <a:solidFill>
                  <a:srgbClr val="000000"/>
                </a:solidFill>
                <a:latin typeface="Calibri"/>
                <a:ea typeface="DejaVu Sans"/>
              </a:rPr>
              <a:t>e </a:t>
            </a:r>
            <a:r>
              <a:rPr b="1" lang="en-US" sz="2400" spc="-1" strike="noStrike">
                <a:solidFill>
                  <a:srgbClr val="000000"/>
                </a:solidFill>
                <a:latin typeface="Calibri"/>
                <a:ea typeface="DejaVu Sans"/>
              </a:rPr>
              <a:t>req</a:t>
            </a:r>
            <a:r>
              <a:rPr b="1" lang="en-US" sz="2400" spc="-1" strike="noStrike">
                <a:solidFill>
                  <a:srgbClr val="000000"/>
                </a:solidFill>
                <a:latin typeface="Calibri"/>
                <a:ea typeface="DejaVu Sans"/>
              </a:rPr>
              <a:t>uir</a:t>
            </a:r>
            <a:r>
              <a:rPr b="1" lang="en-US" sz="2400" spc="-1" strike="noStrike">
                <a:solidFill>
                  <a:srgbClr val="000000"/>
                </a:solidFill>
                <a:latin typeface="Calibri"/>
                <a:ea typeface="DejaVu Sans"/>
              </a:rPr>
              <a:t>em</a:t>
            </a:r>
            <a:r>
              <a:rPr b="1" lang="en-US" sz="2400" spc="-1" strike="noStrike">
                <a:solidFill>
                  <a:srgbClr val="000000"/>
                </a:solidFill>
                <a:latin typeface="Calibri"/>
                <a:ea typeface="DejaVu Sans"/>
              </a:rPr>
              <a:t>ent</a:t>
            </a:r>
            <a:r>
              <a:rPr b="1" lang="en-US" sz="2400" spc="-1" strike="noStrike">
                <a:solidFill>
                  <a:srgbClr val="000000"/>
                </a:solidFill>
                <a:latin typeface="Calibri"/>
                <a:ea typeface="DejaVu Sans"/>
              </a:rPr>
              <a:t>s </a:t>
            </a:r>
            <a:r>
              <a:rPr b="1" lang="en-US" sz="2400" spc="-1" strike="noStrike">
                <a:solidFill>
                  <a:srgbClr val="000000"/>
                </a:solidFill>
                <a:latin typeface="Calibri"/>
                <a:ea typeface="DejaVu Sans"/>
              </a:rPr>
              <a:t>for </a:t>
            </a:r>
            <a:r>
              <a:rPr b="1" lang="en-US" sz="2400" spc="-1" strike="noStrike">
                <a:solidFill>
                  <a:srgbClr val="000000"/>
                </a:solidFill>
                <a:latin typeface="Calibri"/>
                <a:ea typeface="DejaVu Sans"/>
              </a:rPr>
              <a:t>dat</a:t>
            </a:r>
            <a:r>
              <a:rPr b="1" lang="en-US" sz="2400" spc="-1" strike="noStrike">
                <a:solidFill>
                  <a:srgbClr val="000000"/>
                </a:solidFill>
                <a:latin typeface="Calibri"/>
                <a:ea typeface="DejaVu Sans"/>
              </a:rPr>
              <a:t>a </a:t>
            </a:r>
            <a:r>
              <a:rPr b="1" lang="en-US" sz="2400" spc="-1" strike="noStrike">
                <a:solidFill>
                  <a:srgbClr val="000000"/>
                </a:solidFill>
                <a:latin typeface="Calibri"/>
                <a:ea typeface="DejaVu Sans"/>
              </a:rPr>
              <a:t>qu</a:t>
            </a:r>
            <a:r>
              <a:rPr b="1" lang="en-US" sz="2400" spc="-1" strike="noStrike">
                <a:solidFill>
                  <a:srgbClr val="000000"/>
                </a:solidFill>
                <a:latin typeface="Calibri"/>
                <a:ea typeface="DejaVu Sans"/>
              </a:rPr>
              <a:t>ant</a:t>
            </a:r>
            <a:r>
              <a:rPr b="1" lang="en-US" sz="2400" spc="-1" strike="noStrike">
                <a:solidFill>
                  <a:srgbClr val="000000"/>
                </a:solidFill>
                <a:latin typeface="Calibri"/>
                <a:ea typeface="DejaVu Sans"/>
              </a:rPr>
              <a:t>ity</a:t>
            </a: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(ea</a:t>
            </a:r>
            <a:r>
              <a:rPr b="0" lang="en-US" sz="2400" spc="-1" strike="noStrike">
                <a:solidFill>
                  <a:srgbClr val="000000"/>
                </a:solidFill>
                <a:latin typeface="Calibri"/>
                <a:ea typeface="DejaVu Sans"/>
              </a:rPr>
              <a:t>ch </a:t>
            </a:r>
            <a:r>
              <a:rPr b="0" lang="en-US" sz="2400" spc="-1" strike="noStrike">
                <a:solidFill>
                  <a:srgbClr val="000000"/>
                </a:solidFill>
                <a:latin typeface="Calibri"/>
                <a:ea typeface="DejaVu Sans"/>
              </a:rPr>
              <a:t>inp</a:t>
            </a:r>
            <a:r>
              <a:rPr b="0" lang="en-US" sz="2400" spc="-1" strike="noStrike">
                <a:solidFill>
                  <a:srgbClr val="000000"/>
                </a:solidFill>
                <a:latin typeface="Calibri"/>
                <a:ea typeface="DejaVu Sans"/>
              </a:rPr>
              <a:t>ut </a:t>
            </a:r>
            <a:r>
              <a:rPr b="0" lang="en-US" sz="2400" spc="-1" strike="noStrike">
                <a:solidFill>
                  <a:srgbClr val="000000"/>
                </a:solidFill>
                <a:latin typeface="Calibri"/>
                <a:ea typeface="DejaVu Sans"/>
              </a:rPr>
              <a:t>nod</a:t>
            </a:r>
            <a:r>
              <a:rPr b="0" lang="en-US" sz="2400" spc="-1" strike="noStrike">
                <a:solidFill>
                  <a:srgbClr val="000000"/>
                </a:solidFill>
                <a:latin typeface="Calibri"/>
                <a:ea typeface="DejaVu Sans"/>
              </a:rPr>
              <a:t>e </a:t>
            </a:r>
            <a:r>
              <a:rPr b="0" lang="en-US" sz="2400" spc="-1" strike="noStrike">
                <a:solidFill>
                  <a:srgbClr val="000000"/>
                </a:solidFill>
                <a:latin typeface="Calibri"/>
                <a:ea typeface="DejaVu Sans"/>
              </a:rPr>
              <a:t>“tak</a:t>
            </a:r>
            <a:r>
              <a:rPr b="0" lang="en-US" sz="2400" spc="-1" strike="noStrike">
                <a:solidFill>
                  <a:srgbClr val="000000"/>
                </a:solidFill>
                <a:latin typeface="Calibri"/>
                <a:ea typeface="DejaVu Sans"/>
              </a:rPr>
              <a:t>es </a:t>
            </a:r>
            <a:r>
              <a:rPr b="0" lang="en-US" sz="2400" spc="-1" strike="noStrike">
                <a:solidFill>
                  <a:srgbClr val="000000"/>
                </a:solidFill>
                <a:latin typeface="Calibri"/>
                <a:ea typeface="DejaVu Sans"/>
              </a:rPr>
              <a:t>up” </a:t>
            </a:r>
            <a:r>
              <a:rPr b="0" lang="en-US" sz="2400" spc="-1" strike="noStrike">
                <a:solidFill>
                  <a:srgbClr val="000000"/>
                </a:solidFill>
                <a:latin typeface="Calibri"/>
                <a:ea typeface="DejaVu Sans"/>
              </a:rPr>
              <a:t>a </a:t>
            </a:r>
            <a:r>
              <a:rPr b="0" lang="en-US" sz="2400" spc="-1" strike="noStrike">
                <a:solidFill>
                  <a:srgbClr val="000000"/>
                </a:solidFill>
                <a:latin typeface="Calibri"/>
                <a:ea typeface="DejaVu Sans"/>
              </a:rPr>
              <a:t>dat</a:t>
            </a:r>
            <a:r>
              <a:rPr b="0" lang="en-US" sz="2400" spc="-1" strike="noStrike">
                <a:solidFill>
                  <a:srgbClr val="000000"/>
                </a:solidFill>
                <a:latin typeface="Calibri"/>
                <a:ea typeface="DejaVu Sans"/>
              </a:rPr>
              <a:t>a </a:t>
            </a:r>
            <a:r>
              <a:rPr b="0" lang="en-US" sz="2400" spc="-1" strike="noStrike">
                <a:solidFill>
                  <a:srgbClr val="000000"/>
                </a:solidFill>
                <a:latin typeface="Calibri"/>
                <a:ea typeface="DejaVu Sans"/>
              </a:rPr>
              <a:t>poi</a:t>
            </a:r>
            <a:r>
              <a:rPr b="0" lang="en-US" sz="2400" spc="-1" strike="noStrike">
                <a:solidFill>
                  <a:srgbClr val="000000"/>
                </a:solidFill>
                <a:latin typeface="Calibri"/>
                <a:ea typeface="DejaVu Sans"/>
              </a:rPr>
              <a:t>nt, </a:t>
            </a:r>
            <a:r>
              <a:rPr b="0" lang="en-US" sz="2400" spc="-1" strike="noStrike">
                <a:solidFill>
                  <a:srgbClr val="000000"/>
                </a:solidFill>
                <a:latin typeface="Calibri"/>
                <a:ea typeface="DejaVu Sans"/>
              </a:rPr>
              <a:t>also </a:t>
            </a:r>
            <a:r>
              <a:rPr b="0" lang="en-US" sz="2400" spc="-1" strike="noStrike">
                <a:solidFill>
                  <a:srgbClr val="000000"/>
                </a:solidFill>
                <a:latin typeface="Calibri"/>
                <a:ea typeface="DejaVu Sans"/>
              </a:rPr>
              <a:t>nee</a:t>
            </a:r>
            <a:r>
              <a:rPr b="0" lang="en-US" sz="2400" spc="-1" strike="noStrike">
                <a:solidFill>
                  <a:srgbClr val="000000"/>
                </a:solidFill>
                <a:latin typeface="Calibri"/>
                <a:ea typeface="DejaVu Sans"/>
              </a:rPr>
              <a:t>ds a </a:t>
            </a:r>
            <a:r>
              <a:rPr b="0" lang="en-US" sz="2400" spc="-1" strike="noStrike">
                <a:solidFill>
                  <a:srgbClr val="000000"/>
                </a:solidFill>
                <a:latin typeface="Calibri"/>
                <a:ea typeface="DejaVu Sans"/>
              </a:rPr>
              <a:t>lot </a:t>
            </a:r>
            <a:r>
              <a:rPr b="0" lang="en-US" sz="2400" spc="-1" strike="noStrike">
                <a:solidFill>
                  <a:srgbClr val="000000"/>
                </a:solidFill>
                <a:latin typeface="Calibri"/>
                <a:ea typeface="DejaVu Sans"/>
              </a:rPr>
              <a:t>of </a:t>
            </a:r>
            <a:r>
              <a:rPr b="0" lang="en-US" sz="2400" spc="-1" strike="noStrike">
                <a:solidFill>
                  <a:srgbClr val="000000"/>
                </a:solidFill>
                <a:latin typeface="Calibri"/>
                <a:ea typeface="DejaVu Sans"/>
              </a:rPr>
              <a:t>dat</a:t>
            </a:r>
            <a:r>
              <a:rPr b="0" lang="en-US" sz="2400" spc="-1" strike="noStrike">
                <a:solidFill>
                  <a:srgbClr val="000000"/>
                </a:solidFill>
                <a:latin typeface="Calibri"/>
                <a:ea typeface="DejaVu Sans"/>
              </a:rPr>
              <a:t>a </a:t>
            </a:r>
            <a:r>
              <a:rPr b="0" lang="en-US" sz="2400" spc="-1" strike="noStrike">
                <a:solidFill>
                  <a:srgbClr val="000000"/>
                </a:solidFill>
                <a:latin typeface="Calibri"/>
                <a:ea typeface="DejaVu Sans"/>
              </a:rPr>
              <a:t>poi</a:t>
            </a:r>
            <a:r>
              <a:rPr b="0" lang="en-US" sz="2400" spc="-1" strike="noStrike">
                <a:solidFill>
                  <a:srgbClr val="000000"/>
                </a:solidFill>
                <a:latin typeface="Calibri"/>
                <a:ea typeface="DejaVu Sans"/>
              </a:rPr>
              <a:t>nts </a:t>
            </a:r>
            <a:r>
              <a:rPr b="0" lang="en-US" sz="2400" spc="-1" strike="noStrike">
                <a:solidFill>
                  <a:srgbClr val="000000"/>
                </a:solidFill>
                <a:latin typeface="Calibri"/>
                <a:ea typeface="DejaVu Sans"/>
              </a:rPr>
              <a:t>for </a:t>
            </a:r>
            <a:r>
              <a:rPr b="0" lang="en-US" sz="2400" spc="-1" strike="noStrike">
                <a:solidFill>
                  <a:srgbClr val="000000"/>
                </a:solidFill>
                <a:latin typeface="Calibri"/>
                <a:ea typeface="DejaVu Sans"/>
              </a:rPr>
              <a:t>lear</a:t>
            </a:r>
            <a:r>
              <a:rPr b="0" lang="en-US" sz="2400" spc="-1" strike="noStrike">
                <a:solidFill>
                  <a:srgbClr val="000000"/>
                </a:solidFill>
                <a:latin typeface="Calibri"/>
                <a:ea typeface="DejaVu Sans"/>
              </a:rPr>
              <a:t>nin</a:t>
            </a:r>
            <a:r>
              <a:rPr b="0" lang="en-US" sz="2400" spc="-1" strike="noStrike">
                <a:solidFill>
                  <a:srgbClr val="000000"/>
                </a:solidFill>
                <a:latin typeface="Calibri"/>
                <a:ea typeface="DejaVu Sans"/>
              </a:rPr>
              <a:t>g)</a:t>
            </a:r>
            <a:endParaRPr b="0" lang="en-US" sz="2400" spc="-1" strike="noStrike">
              <a:latin typeface="Arial"/>
            </a:endParaRPr>
          </a:p>
          <a:p>
            <a:pPr marL="343080" indent="-343080">
              <a:lnSpc>
                <a:spcPct val="100000"/>
              </a:lnSpc>
              <a:buClr>
                <a:srgbClr val="000000"/>
              </a:buClr>
              <a:buFont typeface="Arial"/>
              <a:buChar char="•"/>
            </a:pPr>
            <a:r>
              <a:rPr b="1" lang="en-US" sz="2400" spc="-1" strike="noStrike">
                <a:solidFill>
                  <a:srgbClr val="000000"/>
                </a:solidFill>
                <a:latin typeface="Calibri"/>
                <a:ea typeface="DejaVu Sans"/>
              </a:rPr>
              <a:t>Ver</a:t>
            </a:r>
            <a:r>
              <a:rPr b="1" lang="en-US" sz="2400" spc="-1" strike="noStrike">
                <a:solidFill>
                  <a:srgbClr val="000000"/>
                </a:solidFill>
                <a:latin typeface="Calibri"/>
                <a:ea typeface="DejaVu Sans"/>
              </a:rPr>
              <a:t>y </a:t>
            </a:r>
            <a:r>
              <a:rPr b="1" lang="en-US" sz="2400" spc="-1" strike="noStrike">
                <a:solidFill>
                  <a:srgbClr val="000000"/>
                </a:solidFill>
                <a:latin typeface="Calibri"/>
                <a:ea typeface="DejaVu Sans"/>
              </a:rPr>
              <a:t>slo</a:t>
            </a:r>
            <a:r>
              <a:rPr b="1" lang="en-US" sz="2400" spc="-1" strike="noStrike">
                <a:solidFill>
                  <a:srgbClr val="000000"/>
                </a:solidFill>
                <a:latin typeface="Calibri"/>
                <a:ea typeface="DejaVu Sans"/>
              </a:rPr>
              <a:t>w </a:t>
            </a:r>
            <a:r>
              <a:rPr b="1" lang="en-US" sz="2400" spc="-1" strike="noStrike">
                <a:solidFill>
                  <a:srgbClr val="000000"/>
                </a:solidFill>
                <a:latin typeface="Calibri"/>
                <a:ea typeface="DejaVu Sans"/>
              </a:rPr>
              <a:t>to </a:t>
            </a:r>
            <a:r>
              <a:rPr b="1" lang="en-US" sz="2400" spc="-1" strike="noStrike">
                <a:solidFill>
                  <a:srgbClr val="000000"/>
                </a:solidFill>
                <a:latin typeface="Calibri"/>
                <a:ea typeface="DejaVu Sans"/>
              </a:rPr>
              <a:t>con</a:t>
            </a:r>
            <a:r>
              <a:rPr b="1" lang="en-US" sz="2400" spc="-1" strike="noStrike">
                <a:solidFill>
                  <a:srgbClr val="000000"/>
                </a:solidFill>
                <a:latin typeface="Calibri"/>
                <a:ea typeface="DejaVu Sans"/>
              </a:rPr>
              <a:t>ver</a:t>
            </a:r>
            <a:r>
              <a:rPr b="1" lang="en-US" sz="2400" spc="-1" strike="noStrike">
                <a:solidFill>
                  <a:srgbClr val="000000"/>
                </a:solidFill>
                <a:latin typeface="Calibri"/>
                <a:ea typeface="DejaVu Sans"/>
              </a:rPr>
              <a:t>ge</a:t>
            </a: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bec</a:t>
            </a:r>
            <a:r>
              <a:rPr b="0" lang="en-US" sz="2400" spc="-1" strike="noStrike">
                <a:solidFill>
                  <a:srgbClr val="000000"/>
                </a:solidFill>
                <a:latin typeface="Calibri"/>
                <a:ea typeface="DejaVu Sans"/>
              </a:rPr>
              <a:t>aus</a:t>
            </a:r>
            <a:r>
              <a:rPr b="0" lang="en-US" sz="2400" spc="-1" strike="noStrike">
                <a:solidFill>
                  <a:srgbClr val="000000"/>
                </a:solidFill>
                <a:latin typeface="Calibri"/>
                <a:ea typeface="DejaVu Sans"/>
              </a:rPr>
              <a:t>e it </a:t>
            </a:r>
            <a:r>
              <a:rPr b="0" lang="en-US" sz="2400" spc="-1" strike="noStrike">
                <a:solidFill>
                  <a:srgbClr val="000000"/>
                </a:solidFill>
                <a:latin typeface="Calibri"/>
                <a:ea typeface="DejaVu Sans"/>
              </a:rPr>
              <a:t>nee</a:t>
            </a:r>
            <a:r>
              <a:rPr b="0" lang="en-US" sz="2400" spc="-1" strike="noStrike">
                <a:solidFill>
                  <a:srgbClr val="000000"/>
                </a:solidFill>
                <a:latin typeface="Calibri"/>
                <a:ea typeface="DejaVu Sans"/>
              </a:rPr>
              <a:t>ds </a:t>
            </a:r>
            <a:r>
              <a:rPr b="0" lang="en-US" sz="2400" spc="-1" strike="noStrike">
                <a:solidFill>
                  <a:srgbClr val="000000"/>
                </a:solidFill>
                <a:latin typeface="Calibri"/>
                <a:ea typeface="DejaVu Sans"/>
              </a:rPr>
              <a:t>ma</a:t>
            </a:r>
            <a:r>
              <a:rPr b="0" lang="en-US" sz="2400" spc="-1" strike="noStrike">
                <a:solidFill>
                  <a:srgbClr val="000000"/>
                </a:solidFill>
                <a:latin typeface="Calibri"/>
                <a:ea typeface="DejaVu Sans"/>
              </a:rPr>
              <a:t>ny </a:t>
            </a:r>
            <a:r>
              <a:rPr b="0" lang="en-US" sz="2400" spc="-1" strike="noStrike">
                <a:solidFill>
                  <a:srgbClr val="000000"/>
                </a:solidFill>
                <a:latin typeface="Calibri"/>
                <a:ea typeface="DejaVu Sans"/>
              </a:rPr>
              <a:t>iter</a:t>
            </a:r>
            <a:r>
              <a:rPr b="0" lang="en-US" sz="2400" spc="-1" strike="noStrike">
                <a:solidFill>
                  <a:srgbClr val="000000"/>
                </a:solidFill>
                <a:latin typeface="Calibri"/>
                <a:ea typeface="DejaVu Sans"/>
              </a:rPr>
              <a:t>atio</a:t>
            </a:r>
            <a:r>
              <a:rPr b="0" lang="en-US" sz="2400" spc="-1" strike="noStrike">
                <a:solidFill>
                  <a:srgbClr val="000000"/>
                </a:solidFill>
                <a:latin typeface="Calibri"/>
                <a:ea typeface="DejaVu Sans"/>
              </a:rPr>
              <a:t>ns, </a:t>
            </a:r>
            <a:r>
              <a:rPr b="0" lang="en-US" sz="2400" spc="-1" strike="noStrike">
                <a:solidFill>
                  <a:srgbClr val="000000"/>
                </a:solidFill>
                <a:latin typeface="Calibri"/>
                <a:ea typeface="DejaVu Sans"/>
              </a:rPr>
              <a:t>(es</a:t>
            </a:r>
            <a:r>
              <a:rPr b="0" lang="en-US" sz="2400" spc="-1" strike="noStrike">
                <a:solidFill>
                  <a:srgbClr val="000000"/>
                </a:solidFill>
                <a:latin typeface="Calibri"/>
                <a:ea typeface="DejaVu Sans"/>
              </a:rPr>
              <a:t>peci</a:t>
            </a:r>
            <a:r>
              <a:rPr b="0" lang="en-US" sz="2400" spc="-1" strike="noStrike">
                <a:solidFill>
                  <a:srgbClr val="000000"/>
                </a:solidFill>
                <a:latin typeface="Calibri"/>
                <a:ea typeface="DejaVu Sans"/>
              </a:rPr>
              <a:t>ally </a:t>
            </a:r>
            <a:r>
              <a:rPr b="0" lang="en-US" sz="2400" spc="-1" strike="noStrike">
                <a:solidFill>
                  <a:srgbClr val="000000"/>
                </a:solidFill>
                <a:latin typeface="Calibri"/>
                <a:ea typeface="DejaVu Sans"/>
              </a:rPr>
              <a:t>wit</a:t>
            </a:r>
            <a:r>
              <a:rPr b="0" lang="en-US" sz="2400" spc="-1" strike="noStrike">
                <a:solidFill>
                  <a:srgbClr val="000000"/>
                </a:solidFill>
                <a:latin typeface="Calibri"/>
                <a:ea typeface="DejaVu Sans"/>
              </a:rPr>
              <a:t>h </a:t>
            </a:r>
            <a:r>
              <a:rPr b="0" lang="en-US" sz="2400" spc="-1" strike="noStrike">
                <a:solidFill>
                  <a:srgbClr val="000000"/>
                </a:solidFill>
                <a:latin typeface="Calibri"/>
                <a:ea typeface="DejaVu Sans"/>
              </a:rPr>
              <a:t>co</a:t>
            </a:r>
            <a:r>
              <a:rPr b="0" lang="en-US" sz="2400" spc="-1" strike="noStrike">
                <a:solidFill>
                  <a:srgbClr val="000000"/>
                </a:solidFill>
                <a:latin typeface="Calibri"/>
                <a:ea typeface="DejaVu Sans"/>
              </a:rPr>
              <a:t>mpl</a:t>
            </a:r>
            <a:r>
              <a:rPr b="0" lang="en-US" sz="2400" spc="-1" strike="noStrike">
                <a:solidFill>
                  <a:srgbClr val="000000"/>
                </a:solidFill>
                <a:latin typeface="Calibri"/>
                <a:ea typeface="DejaVu Sans"/>
              </a:rPr>
              <a:t>ex </a:t>
            </a:r>
            <a:r>
              <a:rPr b="0" lang="en-US" sz="2400" spc="-1" strike="noStrike">
                <a:solidFill>
                  <a:srgbClr val="000000"/>
                </a:solidFill>
                <a:latin typeface="Calibri"/>
                <a:ea typeface="DejaVu Sans"/>
              </a:rPr>
              <a:t>arc</a:t>
            </a:r>
            <a:r>
              <a:rPr b="0" lang="en-US" sz="2400" spc="-1" strike="noStrike">
                <a:solidFill>
                  <a:srgbClr val="000000"/>
                </a:solidFill>
                <a:latin typeface="Calibri"/>
                <a:ea typeface="DejaVu Sans"/>
              </a:rPr>
              <a:t>hite</a:t>
            </a:r>
            <a:r>
              <a:rPr b="0" lang="en-US" sz="2400" spc="-1" strike="noStrike">
                <a:solidFill>
                  <a:srgbClr val="000000"/>
                </a:solidFill>
                <a:latin typeface="Calibri"/>
                <a:ea typeface="DejaVu Sans"/>
              </a:rPr>
              <a:t>ctur</a:t>
            </a:r>
            <a:r>
              <a:rPr b="0" lang="en-US" sz="2400" spc="-1" strike="noStrike">
                <a:solidFill>
                  <a:srgbClr val="000000"/>
                </a:solidFill>
                <a:latin typeface="Calibri"/>
                <a:ea typeface="DejaVu Sans"/>
              </a:rPr>
              <a:t>es)</a:t>
            </a:r>
            <a:endParaRPr b="0" lang="en-US" sz="2400" spc="-1" strike="noStrike">
              <a:latin typeface="Arial"/>
            </a:endParaRPr>
          </a:p>
          <a:p>
            <a:pPr marL="343080" indent="-343080">
              <a:lnSpc>
                <a:spcPct val="100000"/>
              </a:lnSpc>
              <a:buClr>
                <a:srgbClr val="000000"/>
              </a:buClr>
              <a:buFont typeface="Arial"/>
              <a:buChar char="•"/>
            </a:pPr>
            <a:r>
              <a:rPr b="0" lang="en-US" sz="2400" spc="-1" strike="noStrike">
                <a:solidFill>
                  <a:srgbClr val="000000"/>
                </a:solidFill>
                <a:latin typeface="Calibri"/>
                <a:ea typeface="DejaVu Sans"/>
              </a:rPr>
              <a:t>Cou</a:t>
            </a:r>
            <a:r>
              <a:rPr b="0" lang="en-US" sz="2400" spc="-1" strike="noStrike">
                <a:solidFill>
                  <a:srgbClr val="000000"/>
                </a:solidFill>
                <a:latin typeface="Calibri"/>
                <a:ea typeface="DejaVu Sans"/>
              </a:rPr>
              <a:t>ld </a:t>
            </a:r>
            <a:r>
              <a:rPr b="1" lang="en-US" sz="2400" spc="-1" strike="noStrike">
                <a:solidFill>
                  <a:srgbClr val="000000"/>
                </a:solidFill>
                <a:latin typeface="Calibri"/>
                <a:ea typeface="DejaVu Sans"/>
              </a:rPr>
              <a:t>ove</a:t>
            </a:r>
            <a:r>
              <a:rPr b="1" lang="en-US" sz="2400" spc="-1" strike="noStrike">
                <a:solidFill>
                  <a:srgbClr val="000000"/>
                </a:solidFill>
                <a:latin typeface="Calibri"/>
                <a:ea typeface="DejaVu Sans"/>
              </a:rPr>
              <a:t>rfit</a:t>
            </a: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on </a:t>
            </a:r>
            <a:r>
              <a:rPr b="0" lang="en-US" sz="2400" spc="-1" strike="noStrike">
                <a:solidFill>
                  <a:srgbClr val="000000"/>
                </a:solidFill>
                <a:latin typeface="Calibri"/>
                <a:ea typeface="DejaVu Sans"/>
              </a:rPr>
              <a:t>the </a:t>
            </a:r>
            <a:r>
              <a:rPr b="0" lang="en-US" sz="2400" spc="-1" strike="noStrike">
                <a:solidFill>
                  <a:srgbClr val="000000"/>
                </a:solidFill>
                <a:latin typeface="Calibri"/>
                <a:ea typeface="DejaVu Sans"/>
              </a:rPr>
              <a:t>trai</a:t>
            </a:r>
            <a:r>
              <a:rPr b="0" lang="en-US" sz="2400" spc="-1" strike="noStrike">
                <a:solidFill>
                  <a:srgbClr val="000000"/>
                </a:solidFill>
                <a:latin typeface="Calibri"/>
                <a:ea typeface="DejaVu Sans"/>
              </a:rPr>
              <a:t>nin</a:t>
            </a:r>
            <a:r>
              <a:rPr b="0" lang="en-US" sz="2400" spc="-1" strike="noStrike">
                <a:solidFill>
                  <a:srgbClr val="000000"/>
                </a:solidFill>
                <a:latin typeface="Calibri"/>
                <a:ea typeface="DejaVu Sans"/>
              </a:rPr>
              <a:t>g </a:t>
            </a:r>
            <a:r>
              <a:rPr b="0" lang="en-US" sz="2400" spc="-1" strike="noStrike">
                <a:solidFill>
                  <a:srgbClr val="000000"/>
                </a:solidFill>
                <a:latin typeface="Calibri"/>
                <a:ea typeface="DejaVu Sans"/>
              </a:rPr>
              <a:t>dat</a:t>
            </a:r>
            <a:r>
              <a:rPr b="0" lang="en-US" sz="2400" spc="-1" strike="noStrike">
                <a:solidFill>
                  <a:srgbClr val="000000"/>
                </a:solidFill>
                <a:latin typeface="Calibri"/>
                <a:ea typeface="DejaVu Sans"/>
              </a:rPr>
              <a:t>a </a:t>
            </a:r>
            <a:r>
              <a:rPr b="0" lang="en-US" sz="2400" spc="-1" strike="noStrike">
                <a:solidFill>
                  <a:srgbClr val="000000"/>
                </a:solidFill>
                <a:latin typeface="Calibri"/>
                <a:ea typeface="DejaVu Sans"/>
              </a:rPr>
              <a:t>set, </a:t>
            </a:r>
            <a:r>
              <a:rPr b="0" lang="en-US" sz="2400" spc="-1" strike="noStrike">
                <a:solidFill>
                  <a:srgbClr val="000000"/>
                </a:solidFill>
                <a:latin typeface="Calibri"/>
                <a:ea typeface="DejaVu Sans"/>
              </a:rPr>
              <a:t>res</a:t>
            </a:r>
            <a:r>
              <a:rPr b="0" lang="en-US" sz="2400" spc="-1" strike="noStrike">
                <a:solidFill>
                  <a:srgbClr val="000000"/>
                </a:solidFill>
                <a:latin typeface="Calibri"/>
                <a:ea typeface="DejaVu Sans"/>
              </a:rPr>
              <a:t>ulti</a:t>
            </a:r>
            <a:r>
              <a:rPr b="0" lang="en-US" sz="2400" spc="-1" strike="noStrike">
                <a:solidFill>
                  <a:srgbClr val="000000"/>
                </a:solidFill>
                <a:latin typeface="Calibri"/>
                <a:ea typeface="DejaVu Sans"/>
              </a:rPr>
              <a:t>ng </a:t>
            </a:r>
            <a:r>
              <a:rPr b="0" lang="en-US" sz="2400" spc="-1" strike="noStrike">
                <a:solidFill>
                  <a:srgbClr val="000000"/>
                </a:solidFill>
                <a:latin typeface="Calibri"/>
                <a:ea typeface="DejaVu Sans"/>
              </a:rPr>
              <a:t>in </a:t>
            </a:r>
            <a:r>
              <a:rPr b="0" lang="en-US" sz="2400" spc="-1" strike="noStrike">
                <a:solidFill>
                  <a:srgbClr val="000000"/>
                </a:solidFill>
                <a:latin typeface="Calibri"/>
                <a:ea typeface="DejaVu Sans"/>
              </a:rPr>
              <a:t>“pr</a:t>
            </a:r>
            <a:r>
              <a:rPr b="0" lang="en-US" sz="2400" spc="-1" strike="noStrike">
                <a:solidFill>
                  <a:srgbClr val="000000"/>
                </a:solidFill>
                <a:latin typeface="Calibri"/>
                <a:ea typeface="DejaVu Sans"/>
              </a:rPr>
              <a:t>edic</a:t>
            </a:r>
            <a:r>
              <a:rPr b="0" lang="en-US" sz="2400" spc="-1" strike="noStrike">
                <a:solidFill>
                  <a:srgbClr val="000000"/>
                </a:solidFill>
                <a:latin typeface="Calibri"/>
                <a:ea typeface="DejaVu Sans"/>
              </a:rPr>
              <a:t>tion</a:t>
            </a: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gap</a:t>
            </a:r>
            <a:endParaRPr b="0" lang="en-US" sz="2400" spc="-1" strike="noStrike">
              <a:latin typeface="Arial"/>
            </a:endParaRPr>
          </a:p>
          <a:p>
            <a:pPr marL="343080" indent="-343080">
              <a:lnSpc>
                <a:spcPct val="100000"/>
              </a:lnSpc>
              <a:buClr>
                <a:srgbClr val="000000"/>
              </a:buClr>
              <a:buFont typeface="Arial"/>
              <a:buChar char="•"/>
            </a:pPr>
            <a:r>
              <a:rPr b="0" lang="en-US" sz="2400" spc="-1" strike="noStrike">
                <a:solidFill>
                  <a:srgbClr val="000000"/>
                </a:solidFill>
                <a:latin typeface="Calibri"/>
                <a:ea typeface="DejaVu Sans"/>
              </a:rPr>
              <a:t>No </a:t>
            </a:r>
            <a:r>
              <a:rPr b="0" lang="en-US" sz="2400" spc="-1" strike="noStrike">
                <a:solidFill>
                  <a:srgbClr val="000000"/>
                </a:solidFill>
                <a:latin typeface="Calibri"/>
                <a:ea typeface="DejaVu Sans"/>
              </a:rPr>
              <a:t>rea</a:t>
            </a:r>
            <a:r>
              <a:rPr b="0" lang="en-US" sz="2400" spc="-1" strike="noStrike">
                <a:solidFill>
                  <a:srgbClr val="000000"/>
                </a:solidFill>
                <a:latin typeface="Calibri"/>
                <a:ea typeface="DejaVu Sans"/>
              </a:rPr>
              <a:t>son</a:t>
            </a:r>
            <a:r>
              <a:rPr b="0" lang="en-US" sz="2400" spc="-1" strike="noStrike">
                <a:solidFill>
                  <a:srgbClr val="000000"/>
                </a:solidFill>
                <a:latin typeface="Calibri"/>
                <a:ea typeface="DejaVu Sans"/>
              </a:rPr>
              <a:t>abl</a:t>
            </a:r>
            <a:r>
              <a:rPr b="0" lang="en-US" sz="2400" spc="-1" strike="noStrike">
                <a:solidFill>
                  <a:srgbClr val="000000"/>
                </a:solidFill>
                <a:latin typeface="Calibri"/>
                <a:ea typeface="DejaVu Sans"/>
              </a:rPr>
              <a:t>e </a:t>
            </a:r>
            <a:r>
              <a:rPr b="1" lang="en-US" sz="2400" spc="-1" strike="noStrike">
                <a:solidFill>
                  <a:srgbClr val="000000"/>
                </a:solidFill>
                <a:latin typeface="Calibri"/>
                <a:ea typeface="DejaVu Sans"/>
              </a:rPr>
              <a:t>Exp</a:t>
            </a:r>
            <a:r>
              <a:rPr b="1" lang="en-US" sz="2400" spc="-1" strike="noStrike">
                <a:solidFill>
                  <a:srgbClr val="000000"/>
                </a:solidFill>
                <a:latin typeface="Calibri"/>
                <a:ea typeface="DejaVu Sans"/>
              </a:rPr>
              <a:t>laia</a:t>
            </a:r>
            <a:r>
              <a:rPr b="1" lang="en-US" sz="2400" spc="-1" strike="noStrike">
                <a:solidFill>
                  <a:srgbClr val="000000"/>
                </a:solidFill>
                <a:latin typeface="Calibri"/>
                <a:ea typeface="DejaVu Sans"/>
              </a:rPr>
              <a:t>bili</a:t>
            </a:r>
            <a:r>
              <a:rPr b="1" lang="en-US" sz="2400" spc="-1" strike="noStrike">
                <a:solidFill>
                  <a:srgbClr val="000000"/>
                </a:solidFill>
                <a:latin typeface="Calibri"/>
                <a:ea typeface="DejaVu Sans"/>
              </a:rPr>
              <a:t>ty</a:t>
            </a:r>
            <a:endParaRPr b="0" lang="en-US" sz="2400" spc="-1" strike="noStrike">
              <a:latin typeface="Arial"/>
            </a:endParaRPr>
          </a:p>
          <a:p>
            <a:pPr marL="343080" indent="-343080">
              <a:lnSpc>
                <a:spcPct val="100000"/>
              </a:lnSpc>
              <a:buClr>
                <a:srgbClr val="000000"/>
              </a:buClr>
              <a:buFont typeface="Arial"/>
              <a:buChar char="•"/>
            </a:pPr>
            <a:r>
              <a:rPr b="0" lang="en-US" sz="2400" spc="-1" strike="noStrike">
                <a:solidFill>
                  <a:srgbClr val="000000"/>
                </a:solidFill>
                <a:latin typeface="Calibri"/>
                <a:ea typeface="DejaVu Sans"/>
              </a:rPr>
              <a:t>Apri</a:t>
            </a:r>
            <a:r>
              <a:rPr b="0" lang="en-US" sz="2400" spc="-1" strike="noStrike">
                <a:solidFill>
                  <a:srgbClr val="000000"/>
                </a:solidFill>
                <a:latin typeface="Calibri"/>
                <a:ea typeface="DejaVu Sans"/>
              </a:rPr>
              <a:t>ori </a:t>
            </a:r>
            <a:r>
              <a:rPr b="0" lang="en-US" sz="2400" spc="-1" strike="noStrike">
                <a:solidFill>
                  <a:srgbClr val="000000"/>
                </a:solidFill>
                <a:latin typeface="Calibri"/>
                <a:ea typeface="DejaVu Sans"/>
              </a:rPr>
              <a:t>set </a:t>
            </a:r>
            <a:r>
              <a:rPr b="1" lang="en-US" sz="2400" spc="-1" strike="noStrike">
                <a:solidFill>
                  <a:srgbClr val="000000"/>
                </a:solidFill>
                <a:latin typeface="Calibri"/>
                <a:ea typeface="DejaVu Sans"/>
              </a:rPr>
              <a:t>Mo</a:t>
            </a:r>
            <a:r>
              <a:rPr b="1" lang="en-US" sz="2400" spc="-1" strike="noStrike">
                <a:solidFill>
                  <a:srgbClr val="000000"/>
                </a:solidFill>
                <a:latin typeface="Calibri"/>
                <a:ea typeface="DejaVu Sans"/>
              </a:rPr>
              <a:t>del </a:t>
            </a:r>
            <a:r>
              <a:rPr b="1" lang="en-US" sz="2400" spc="-1" strike="noStrike">
                <a:solidFill>
                  <a:srgbClr val="000000"/>
                </a:solidFill>
                <a:latin typeface="Calibri"/>
                <a:ea typeface="DejaVu Sans"/>
              </a:rPr>
              <a:t>spe</a:t>
            </a:r>
            <a:r>
              <a:rPr b="1" lang="en-US" sz="2400" spc="-1" strike="noStrike">
                <a:solidFill>
                  <a:srgbClr val="000000"/>
                </a:solidFill>
                <a:latin typeface="Calibri"/>
                <a:ea typeface="DejaVu Sans"/>
              </a:rPr>
              <a:t>cifi</a:t>
            </a:r>
            <a:r>
              <a:rPr b="1" lang="en-US" sz="2400" spc="-1" strike="noStrike">
                <a:solidFill>
                  <a:srgbClr val="000000"/>
                </a:solidFill>
                <a:latin typeface="Calibri"/>
                <a:ea typeface="DejaVu Sans"/>
              </a:rPr>
              <a:t>cati</a:t>
            </a:r>
            <a:r>
              <a:rPr b="1" lang="en-US" sz="2400" spc="-1" strike="noStrike">
                <a:solidFill>
                  <a:srgbClr val="000000"/>
                </a:solidFill>
                <a:latin typeface="Calibri"/>
                <a:ea typeface="DejaVu Sans"/>
              </a:rPr>
              <a:t>on</a:t>
            </a: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(Str</a:t>
            </a:r>
            <a:r>
              <a:rPr b="0" lang="en-US" sz="2400" spc="-1" strike="noStrike">
                <a:solidFill>
                  <a:srgbClr val="000000"/>
                </a:solidFill>
                <a:latin typeface="Calibri"/>
                <a:ea typeface="DejaVu Sans"/>
              </a:rPr>
              <a:t>uct</a:t>
            </a:r>
            <a:r>
              <a:rPr b="0" lang="en-US" sz="2400" spc="-1" strike="noStrike">
                <a:solidFill>
                  <a:srgbClr val="000000"/>
                </a:solidFill>
                <a:latin typeface="Calibri"/>
                <a:ea typeface="DejaVu Sans"/>
              </a:rPr>
              <a:t>ural </a:t>
            </a:r>
            <a:r>
              <a:rPr b="0" lang="en-US" sz="2400" spc="-1" strike="noStrike">
                <a:solidFill>
                  <a:srgbClr val="000000"/>
                </a:solidFill>
                <a:latin typeface="Calibri"/>
                <a:ea typeface="DejaVu Sans"/>
              </a:rPr>
              <a:t>ide</a:t>
            </a:r>
            <a:r>
              <a:rPr b="0" lang="en-US" sz="2400" spc="-1" strike="noStrike">
                <a:solidFill>
                  <a:srgbClr val="000000"/>
                </a:solidFill>
                <a:latin typeface="Calibri"/>
                <a:ea typeface="DejaVu Sans"/>
              </a:rPr>
              <a:t>ntifi</a:t>
            </a:r>
            <a:r>
              <a:rPr b="0" lang="en-US" sz="2400" spc="-1" strike="noStrike">
                <a:solidFill>
                  <a:srgbClr val="000000"/>
                </a:solidFill>
                <a:latin typeface="Calibri"/>
                <a:ea typeface="DejaVu Sans"/>
              </a:rPr>
              <a:t>cati</a:t>
            </a:r>
            <a:r>
              <a:rPr b="0" lang="en-US" sz="2400" spc="-1" strike="noStrike">
                <a:solidFill>
                  <a:srgbClr val="000000"/>
                </a:solidFill>
                <a:latin typeface="Calibri"/>
                <a:ea typeface="DejaVu Sans"/>
              </a:rPr>
              <a:t>on, </a:t>
            </a:r>
            <a:r>
              <a:rPr b="0" lang="en-US" sz="2400" spc="-1" strike="noStrike">
                <a:solidFill>
                  <a:srgbClr val="000000"/>
                </a:solidFill>
                <a:latin typeface="Calibri"/>
                <a:ea typeface="DejaVu Sans"/>
              </a:rPr>
              <a:t>acti</a:t>
            </a:r>
            <a:r>
              <a:rPr b="0" lang="en-US" sz="2400" spc="-1" strike="noStrike">
                <a:solidFill>
                  <a:srgbClr val="000000"/>
                </a:solidFill>
                <a:latin typeface="Calibri"/>
                <a:ea typeface="DejaVu Sans"/>
              </a:rPr>
              <a:t>vati</a:t>
            </a:r>
            <a:r>
              <a:rPr b="0" lang="en-US" sz="2400" spc="-1" strike="noStrike">
                <a:solidFill>
                  <a:srgbClr val="000000"/>
                </a:solidFill>
                <a:latin typeface="Calibri"/>
                <a:ea typeface="DejaVu Sans"/>
              </a:rPr>
              <a:t>on </a:t>
            </a:r>
            <a:r>
              <a:rPr b="0" lang="en-US" sz="2400" spc="-1" strike="noStrike">
                <a:solidFill>
                  <a:srgbClr val="000000"/>
                </a:solidFill>
                <a:latin typeface="Calibri"/>
                <a:ea typeface="DejaVu Sans"/>
              </a:rPr>
              <a:t>fun</a:t>
            </a:r>
            <a:r>
              <a:rPr b="0" lang="en-US" sz="2400" spc="-1" strike="noStrike">
                <a:solidFill>
                  <a:srgbClr val="000000"/>
                </a:solidFill>
                <a:latin typeface="Calibri"/>
                <a:ea typeface="DejaVu Sans"/>
              </a:rPr>
              <a:t>ctio</a:t>
            </a:r>
            <a:r>
              <a:rPr b="0" lang="en-US" sz="2400" spc="-1" strike="noStrike">
                <a:solidFill>
                  <a:srgbClr val="000000"/>
                </a:solidFill>
                <a:latin typeface="Calibri"/>
                <a:ea typeface="DejaVu Sans"/>
              </a:rPr>
              <a:t>n)</a:t>
            </a:r>
            <a:endParaRPr b="0" lang="en-US" sz="2400" spc="-1" strike="noStrike">
              <a:latin typeface="Arial"/>
            </a:endParaRPr>
          </a:p>
          <a:p>
            <a:pPr marL="343080" indent="-343080">
              <a:lnSpc>
                <a:spcPct val="100000"/>
              </a:lnSpc>
              <a:buClr>
                <a:srgbClr val="000000"/>
              </a:buClr>
              <a:buFont typeface="Arial"/>
              <a:buChar char="•"/>
            </a:pPr>
            <a:r>
              <a:rPr b="0" lang="en-US" sz="2400" spc="-1" strike="noStrike">
                <a:solidFill>
                  <a:srgbClr val="000000"/>
                </a:solidFill>
                <a:latin typeface="Calibri"/>
                <a:ea typeface="DejaVu Sans"/>
              </a:rPr>
              <a:t>Not </a:t>
            </a:r>
            <a:r>
              <a:rPr b="0" lang="en-US" sz="2400" spc="-1" strike="noStrike">
                <a:solidFill>
                  <a:srgbClr val="000000"/>
                </a:solidFill>
                <a:latin typeface="Calibri"/>
                <a:ea typeface="DejaVu Sans"/>
              </a:rPr>
              <a:t>real</a:t>
            </a:r>
            <a:r>
              <a:rPr b="0" lang="en-US" sz="2400" spc="-1" strike="noStrike">
                <a:solidFill>
                  <a:srgbClr val="000000"/>
                </a:solidFill>
                <a:latin typeface="Calibri"/>
                <a:ea typeface="DejaVu Sans"/>
              </a:rPr>
              <a:t>ly </a:t>
            </a:r>
            <a:r>
              <a:rPr b="0" lang="en-US" sz="2400" spc="-1" strike="noStrike">
                <a:solidFill>
                  <a:srgbClr val="000000"/>
                </a:solidFill>
                <a:latin typeface="Calibri"/>
                <a:ea typeface="DejaVu Sans"/>
              </a:rPr>
              <a:t>aut</a:t>
            </a:r>
            <a:r>
              <a:rPr b="0" lang="en-US" sz="2400" spc="-1" strike="noStrike">
                <a:solidFill>
                  <a:srgbClr val="000000"/>
                </a:solidFill>
                <a:latin typeface="Calibri"/>
                <a:ea typeface="DejaVu Sans"/>
              </a:rPr>
              <a:t>om</a:t>
            </a:r>
            <a:r>
              <a:rPr b="0" lang="en-US" sz="2400" spc="-1" strike="noStrike">
                <a:solidFill>
                  <a:srgbClr val="000000"/>
                </a:solidFill>
                <a:latin typeface="Calibri"/>
                <a:ea typeface="DejaVu Sans"/>
              </a:rPr>
              <a:t>ate</a:t>
            </a:r>
            <a:r>
              <a:rPr b="0" lang="en-US" sz="2400" spc="-1" strike="noStrike">
                <a:solidFill>
                  <a:srgbClr val="000000"/>
                </a:solidFill>
                <a:latin typeface="Calibri"/>
                <a:ea typeface="DejaVu Sans"/>
              </a:rPr>
              <a:t>d </a:t>
            </a:r>
            <a:r>
              <a:rPr b="1" lang="en-US" sz="2400" spc="-1" strike="noStrike">
                <a:solidFill>
                  <a:srgbClr val="000000"/>
                </a:solidFill>
                <a:latin typeface="Calibri"/>
                <a:ea typeface="DejaVu Sans"/>
              </a:rPr>
              <a:t>fea</a:t>
            </a:r>
            <a:r>
              <a:rPr b="1" lang="en-US" sz="2400" spc="-1" strike="noStrike">
                <a:solidFill>
                  <a:srgbClr val="000000"/>
                </a:solidFill>
                <a:latin typeface="Calibri"/>
                <a:ea typeface="DejaVu Sans"/>
              </a:rPr>
              <a:t>tur</a:t>
            </a:r>
            <a:r>
              <a:rPr b="1" lang="en-US" sz="2400" spc="-1" strike="noStrike">
                <a:solidFill>
                  <a:srgbClr val="000000"/>
                </a:solidFill>
                <a:latin typeface="Calibri"/>
                <a:ea typeface="DejaVu Sans"/>
              </a:rPr>
              <a:t>e </a:t>
            </a:r>
            <a:r>
              <a:rPr b="1" lang="en-US" sz="2400" spc="-1" strike="noStrike">
                <a:solidFill>
                  <a:srgbClr val="000000"/>
                </a:solidFill>
                <a:latin typeface="Calibri"/>
                <a:ea typeface="DejaVu Sans"/>
              </a:rPr>
              <a:t>sel</a:t>
            </a:r>
            <a:r>
              <a:rPr b="1" lang="en-US" sz="2400" spc="-1" strike="noStrike">
                <a:solidFill>
                  <a:srgbClr val="000000"/>
                </a:solidFill>
                <a:latin typeface="Calibri"/>
                <a:ea typeface="DejaVu Sans"/>
              </a:rPr>
              <a:t>ecti</a:t>
            </a:r>
            <a:r>
              <a:rPr b="1" lang="en-US" sz="2400" spc="-1" strike="noStrike">
                <a:solidFill>
                  <a:srgbClr val="000000"/>
                </a:solidFill>
                <a:latin typeface="Calibri"/>
                <a:ea typeface="DejaVu Sans"/>
              </a:rPr>
              <a:t>on</a:t>
            </a:r>
            <a:r>
              <a:rPr b="0" lang="en-US" sz="2400" spc="-1" strike="noStrike">
                <a:solidFill>
                  <a:srgbClr val="000000"/>
                </a:solidFill>
                <a:latin typeface="Calibri"/>
                <a:ea typeface="DejaVu Sans"/>
              </a:rPr>
              <a:t> </a:t>
            </a:r>
            <a:r>
              <a:rPr b="0" lang="en-US" sz="2400" spc="-1" strike="noStrike">
                <a:solidFill>
                  <a:srgbClr val="000000"/>
                </a:solidFill>
                <a:latin typeface="Calibri"/>
                <a:ea typeface="DejaVu Sans"/>
              </a:rPr>
              <a:t>and</a:t>
            </a:r>
            <a:r>
              <a:rPr b="0" lang="en-US" sz="2400" spc="-1" strike="noStrike">
                <a:solidFill>
                  <a:srgbClr val="000000"/>
                </a:solidFill>
                <a:latin typeface="Calibri"/>
                <a:ea typeface="DejaVu Sans"/>
              </a:rPr>
              <a:t>/or </a:t>
            </a:r>
            <a:r>
              <a:rPr b="1" lang="en-US" sz="2400" spc="-1" strike="noStrike">
                <a:solidFill>
                  <a:srgbClr val="000000"/>
                </a:solidFill>
                <a:latin typeface="Calibri"/>
                <a:ea typeface="DejaVu Sans"/>
              </a:rPr>
              <a:t>fea</a:t>
            </a:r>
            <a:r>
              <a:rPr b="1" lang="en-US" sz="2400" spc="-1" strike="noStrike">
                <a:solidFill>
                  <a:srgbClr val="000000"/>
                </a:solidFill>
                <a:latin typeface="Calibri"/>
                <a:ea typeface="DejaVu Sans"/>
              </a:rPr>
              <a:t>tur</a:t>
            </a:r>
            <a:r>
              <a:rPr b="1" lang="en-US" sz="2400" spc="-1" strike="noStrike">
                <a:solidFill>
                  <a:srgbClr val="000000"/>
                </a:solidFill>
                <a:latin typeface="Calibri"/>
                <a:ea typeface="DejaVu Sans"/>
              </a:rPr>
              <a:t>e </a:t>
            </a:r>
            <a:r>
              <a:rPr b="1" lang="en-US" sz="2400" spc="-1" strike="noStrike">
                <a:solidFill>
                  <a:srgbClr val="000000"/>
                </a:solidFill>
                <a:latin typeface="Calibri"/>
                <a:ea typeface="DejaVu Sans"/>
              </a:rPr>
              <a:t>en</a:t>
            </a:r>
            <a:r>
              <a:rPr b="1" lang="en-US" sz="2400" spc="-1" strike="noStrike">
                <a:solidFill>
                  <a:srgbClr val="000000"/>
                </a:solidFill>
                <a:latin typeface="Calibri"/>
                <a:ea typeface="DejaVu Sans"/>
              </a:rPr>
              <a:t>gin</a:t>
            </a:r>
            <a:r>
              <a:rPr b="1" lang="en-US" sz="2400" spc="-1" strike="noStrike">
                <a:solidFill>
                  <a:srgbClr val="000000"/>
                </a:solidFill>
                <a:latin typeface="Calibri"/>
                <a:ea typeface="DejaVu Sans"/>
              </a:rPr>
              <a:t>eer</a:t>
            </a:r>
            <a:r>
              <a:rPr b="1" lang="en-US" sz="2400" spc="-1" strike="noStrike">
                <a:solidFill>
                  <a:srgbClr val="000000"/>
                </a:solidFill>
                <a:latin typeface="Calibri"/>
                <a:ea typeface="DejaVu Sans"/>
              </a:rPr>
              <a:t>ing</a:t>
            </a:r>
            <a:endParaRPr b="0" lang="en-US" sz="2400" spc="-1" strike="noStrike">
              <a:latin typeface="Arial"/>
            </a:endParaRPr>
          </a:p>
          <a:p>
            <a:pPr>
              <a:lnSpc>
                <a:spcPct val="100000"/>
              </a:lnSpc>
              <a:buNone/>
            </a:pPr>
            <a:endParaRPr b="0" lang="en-US" sz="2400" spc="-1" strike="noStrike">
              <a:latin typeface="Arial"/>
            </a:endParaRPr>
          </a:p>
        </p:txBody>
      </p:sp>
      <p:grpSp>
        <p:nvGrpSpPr>
          <p:cNvPr id="1459" name="Group 15"/>
          <p:cNvGrpSpPr/>
          <p:nvPr/>
        </p:nvGrpSpPr>
        <p:grpSpPr>
          <a:xfrm>
            <a:off x="-65520" y="6438240"/>
            <a:ext cx="12140280" cy="418320"/>
            <a:chOff x="-65520" y="6438240"/>
            <a:chExt cx="12140280" cy="418320"/>
          </a:xfrm>
        </p:grpSpPr>
        <p:pic>
          <p:nvPicPr>
            <p:cNvPr id="1460" name="Graphic 38" descr="Gold bars"/>
            <p:cNvPicPr/>
            <p:nvPr/>
          </p:nvPicPr>
          <p:blipFill>
            <a:blip r:embed="rId1"/>
            <a:stretch/>
          </p:blipFill>
          <p:spPr>
            <a:xfrm>
              <a:off x="10895760" y="6492240"/>
              <a:ext cx="358560" cy="310320"/>
            </a:xfrm>
            <a:prstGeom prst="rect">
              <a:avLst/>
            </a:prstGeom>
            <a:ln w="0">
              <a:noFill/>
            </a:ln>
          </p:spPr>
        </p:pic>
        <p:sp>
          <p:nvSpPr>
            <p:cNvPr id="1461" name="Content Placeholder 94"/>
            <p:cNvSpPr/>
            <p:nvPr/>
          </p:nvSpPr>
          <p:spPr>
            <a:xfrm>
              <a:off x="10315440" y="6492240"/>
              <a:ext cx="666720" cy="3103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bfbfbf"/>
                  </a:solidFill>
                  <a:latin typeface="Calibri"/>
                  <a:ea typeface="DejaVu Sans"/>
                </a:rPr>
                <a:t>gmdh</a:t>
              </a:r>
              <a:endParaRPr b="0" lang="en-US" sz="1600" spc="-1" strike="noStrike">
                <a:latin typeface="Arial"/>
              </a:endParaRPr>
            </a:p>
          </p:txBody>
        </p:sp>
        <p:pic>
          <p:nvPicPr>
            <p:cNvPr id="1462" name="Graphic 40" descr="Robot"/>
            <p:cNvPicPr/>
            <p:nvPr/>
          </p:nvPicPr>
          <p:blipFill>
            <a:blip r:embed="rId2"/>
            <a:stretch/>
          </p:blipFill>
          <p:spPr>
            <a:xfrm>
              <a:off x="7903440" y="6492240"/>
              <a:ext cx="358560" cy="310320"/>
            </a:xfrm>
            <a:prstGeom prst="rect">
              <a:avLst/>
            </a:prstGeom>
            <a:ln w="0">
              <a:noFill/>
            </a:ln>
          </p:spPr>
        </p:pic>
        <p:sp>
          <p:nvSpPr>
            <p:cNvPr id="1463" name="Content Placeholder 95"/>
            <p:cNvSpPr/>
            <p:nvPr/>
          </p:nvSpPr>
          <p:spPr>
            <a:xfrm>
              <a:off x="6811200" y="6458040"/>
              <a:ext cx="117900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464" name="Graphic 42" descr="Brain"/>
            <p:cNvPicPr/>
            <p:nvPr/>
          </p:nvPicPr>
          <p:blipFill>
            <a:blip r:embed="rId3"/>
            <a:stretch/>
          </p:blipFill>
          <p:spPr>
            <a:xfrm>
              <a:off x="10043640" y="6492240"/>
              <a:ext cx="358560" cy="310320"/>
            </a:xfrm>
            <a:prstGeom prst="rect">
              <a:avLst/>
            </a:prstGeom>
            <a:ln w="0">
              <a:noFill/>
            </a:ln>
          </p:spPr>
        </p:pic>
        <p:sp>
          <p:nvSpPr>
            <p:cNvPr id="1465" name="Content Placeholder 96"/>
            <p:cNvSpPr/>
            <p:nvPr/>
          </p:nvSpPr>
          <p:spPr>
            <a:xfrm>
              <a:off x="9622080" y="6467040"/>
              <a:ext cx="507960" cy="37836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ann</a:t>
              </a:r>
              <a:endParaRPr b="0" lang="en-US" sz="1600" spc="-1" strike="noStrike">
                <a:latin typeface="Arial"/>
              </a:endParaRPr>
            </a:p>
          </p:txBody>
        </p:sp>
        <p:pic>
          <p:nvPicPr>
            <p:cNvPr id="1466" name="Graphic 44" descr="Network diagram"/>
            <p:cNvPicPr/>
            <p:nvPr/>
          </p:nvPicPr>
          <p:blipFill>
            <a:blip r:embed="rId4"/>
            <a:stretch/>
          </p:blipFill>
          <p:spPr>
            <a:xfrm>
              <a:off x="9350280" y="6492240"/>
              <a:ext cx="358560" cy="310320"/>
            </a:xfrm>
            <a:prstGeom prst="rect">
              <a:avLst/>
            </a:prstGeom>
            <a:ln w="0">
              <a:noFill/>
            </a:ln>
          </p:spPr>
        </p:pic>
        <p:sp>
          <p:nvSpPr>
            <p:cNvPr id="1467" name="Content Placeholder 97"/>
            <p:cNvSpPr/>
            <p:nvPr/>
          </p:nvSpPr>
          <p:spPr>
            <a:xfrm>
              <a:off x="8175600" y="6492240"/>
              <a:ext cx="1261080" cy="31032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468" name="Graphic 46" descr="Bubbles"/>
            <p:cNvPicPr/>
            <p:nvPr/>
          </p:nvPicPr>
          <p:blipFill>
            <a:blip r:embed="rId5"/>
            <a:stretch/>
          </p:blipFill>
          <p:spPr>
            <a:xfrm>
              <a:off x="6539040" y="6492240"/>
              <a:ext cx="358560" cy="310320"/>
            </a:xfrm>
            <a:prstGeom prst="rect">
              <a:avLst/>
            </a:prstGeom>
            <a:ln w="0">
              <a:noFill/>
            </a:ln>
          </p:spPr>
        </p:pic>
        <p:sp>
          <p:nvSpPr>
            <p:cNvPr id="1469" name="Content Placeholder 98"/>
            <p:cNvSpPr/>
            <p:nvPr/>
          </p:nvSpPr>
          <p:spPr>
            <a:xfrm>
              <a:off x="5742720" y="6445440"/>
              <a:ext cx="883080" cy="40428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470" name="Graphic 48" descr="Head with gears"/>
            <p:cNvPicPr/>
            <p:nvPr/>
          </p:nvPicPr>
          <p:blipFill>
            <a:blip r:embed="rId6"/>
            <a:stretch/>
          </p:blipFill>
          <p:spPr>
            <a:xfrm>
              <a:off x="5470560" y="6492240"/>
              <a:ext cx="358560" cy="310320"/>
            </a:xfrm>
            <a:prstGeom prst="rect">
              <a:avLst/>
            </a:prstGeom>
            <a:ln w="0">
              <a:noFill/>
            </a:ln>
          </p:spPr>
        </p:pic>
        <p:sp>
          <p:nvSpPr>
            <p:cNvPr id="1471" name="Content Placeholder 110"/>
            <p:cNvSpPr/>
            <p:nvPr/>
          </p:nvSpPr>
          <p:spPr>
            <a:xfrm>
              <a:off x="4737960" y="6468480"/>
              <a:ext cx="819360" cy="35820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472" name="Graphic 50" descr="Rocket"/>
            <p:cNvPicPr/>
            <p:nvPr/>
          </p:nvPicPr>
          <p:blipFill>
            <a:blip r:embed="rId7"/>
            <a:stretch/>
          </p:blipFill>
          <p:spPr>
            <a:xfrm>
              <a:off x="4465800" y="6492240"/>
              <a:ext cx="358560" cy="310320"/>
            </a:xfrm>
            <a:prstGeom prst="rect">
              <a:avLst/>
            </a:prstGeom>
            <a:ln w="0">
              <a:noFill/>
            </a:ln>
          </p:spPr>
        </p:pic>
        <p:sp>
          <p:nvSpPr>
            <p:cNvPr id="1473" name="Content Placeholder 111"/>
            <p:cNvSpPr/>
            <p:nvPr/>
          </p:nvSpPr>
          <p:spPr>
            <a:xfrm>
              <a:off x="3441600" y="6446880"/>
              <a:ext cx="1110600" cy="40104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474" name="Graphic 52" descr="Transfer"/>
            <p:cNvPicPr/>
            <p:nvPr/>
          </p:nvPicPr>
          <p:blipFill>
            <a:blip r:embed="rId8"/>
            <a:stretch/>
          </p:blipFill>
          <p:spPr>
            <a:xfrm>
              <a:off x="3169800" y="6492240"/>
              <a:ext cx="358560" cy="310320"/>
            </a:xfrm>
            <a:prstGeom prst="rect">
              <a:avLst/>
            </a:prstGeom>
            <a:ln w="0">
              <a:noFill/>
            </a:ln>
          </p:spPr>
        </p:pic>
        <p:sp>
          <p:nvSpPr>
            <p:cNvPr id="1475" name="Content Placeholder 112"/>
            <p:cNvSpPr/>
            <p:nvPr/>
          </p:nvSpPr>
          <p:spPr>
            <a:xfrm>
              <a:off x="2292480" y="6438240"/>
              <a:ext cx="963720" cy="4183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476" name="Graphic 157" descr="Upward trend"/>
            <p:cNvPicPr/>
            <p:nvPr/>
          </p:nvPicPr>
          <p:blipFill>
            <a:blip r:embed="rId9"/>
            <a:stretch/>
          </p:blipFill>
          <p:spPr>
            <a:xfrm>
              <a:off x="2020680" y="6492240"/>
              <a:ext cx="358560" cy="310320"/>
            </a:xfrm>
            <a:prstGeom prst="rect">
              <a:avLst/>
            </a:prstGeom>
            <a:ln w="0">
              <a:noFill/>
            </a:ln>
          </p:spPr>
        </p:pic>
        <p:sp>
          <p:nvSpPr>
            <p:cNvPr id="1477" name="Content Placeholder 113"/>
            <p:cNvSpPr/>
            <p:nvPr/>
          </p:nvSpPr>
          <p:spPr>
            <a:xfrm>
              <a:off x="1003320" y="6461280"/>
              <a:ext cx="1103760" cy="37188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478" name="Graphic 158" descr="Maze"/>
            <p:cNvPicPr/>
            <p:nvPr/>
          </p:nvPicPr>
          <p:blipFill>
            <a:blip r:embed="rId10"/>
            <a:stretch/>
          </p:blipFill>
          <p:spPr>
            <a:xfrm>
              <a:off x="731520" y="6492240"/>
              <a:ext cx="358560" cy="310320"/>
            </a:xfrm>
            <a:prstGeom prst="rect">
              <a:avLst/>
            </a:prstGeom>
            <a:ln w="0">
              <a:noFill/>
            </a:ln>
          </p:spPr>
        </p:pic>
        <p:sp>
          <p:nvSpPr>
            <p:cNvPr id="1479" name="Content Placeholder 114"/>
            <p:cNvSpPr/>
            <p:nvPr/>
          </p:nvSpPr>
          <p:spPr>
            <a:xfrm>
              <a:off x="-65520" y="6449400"/>
              <a:ext cx="883800" cy="39600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480" name="Graphic 159"/>
            <p:cNvGrpSpPr/>
            <p:nvPr/>
          </p:nvGrpSpPr>
          <p:grpSpPr>
            <a:xfrm>
              <a:off x="11748240" y="6540840"/>
              <a:ext cx="326520" cy="213120"/>
              <a:chOff x="11748240" y="6540840"/>
              <a:chExt cx="326520" cy="213120"/>
            </a:xfrm>
          </p:grpSpPr>
          <p:sp>
            <p:nvSpPr>
              <p:cNvPr id="1481" name="Freeform: Shape 17"/>
              <p:cNvSpPr/>
              <p:nvPr/>
            </p:nvSpPr>
            <p:spPr>
              <a:xfrm>
                <a:off x="11965320" y="6716520"/>
                <a:ext cx="21240" cy="3744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482" name="Freeform: Shape 18"/>
              <p:cNvSpPr/>
              <p:nvPr/>
            </p:nvSpPr>
            <p:spPr>
              <a:xfrm>
                <a:off x="11748240" y="6540840"/>
                <a:ext cx="326520" cy="19368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483" name="Content Placeholder 115"/>
            <p:cNvSpPr/>
            <p:nvPr/>
          </p:nvSpPr>
          <p:spPr>
            <a:xfrm>
              <a:off x="11167920" y="6498000"/>
              <a:ext cx="666720" cy="29916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timing>
    <p:tnLst>
      <p:par>
        <p:cTn id="361" dur="indefinite" restart="never" nodeType="tmRoot">
          <p:childTnLst>
            <p:seq>
              <p:cTn id="362" dur="indefinite" nodeType="mainSeq">
                <p:childTnLst>
                  <p:par>
                    <p:cTn id="363" fill="hold">
                      <p:stCondLst>
                        <p:cond delay="indefinite"/>
                      </p:stCondLst>
                      <p:childTnLst>
                        <p:par>
                          <p:cTn id="364" fill="hold">
                            <p:stCondLst>
                              <p:cond delay="0"/>
                            </p:stCondLst>
                            <p:childTnLst>
                              <p:par>
                                <p:cTn id="365" nodeType="clickEffect" fill="hold" presetClass="entr" presetID="2" presetSubtype="2">
                                  <p:stCondLst>
                                    <p:cond delay="0"/>
                                  </p:stCondLst>
                                  <p:childTnLst>
                                    <p:set>
                                      <p:cBhvr>
                                        <p:cTn id="366" dur="1" fill="hold">
                                          <p:stCondLst>
                                            <p:cond delay="0"/>
                                          </p:stCondLst>
                                        </p:cTn>
                                        <p:tgtEl>
                                          <p:spTgt spid="1458"/>
                                        </p:tgtEl>
                                        <p:attrNameLst>
                                          <p:attrName>style.visibility</p:attrName>
                                        </p:attrNameLst>
                                      </p:cBhvr>
                                      <p:to>
                                        <p:strVal val="visible"/>
                                      </p:to>
                                    </p:set>
                                    <p:anim calcmode="lin" valueType="num">
                                      <p:cBhvr additive="repl">
                                        <p:cTn id="367" dur="500" fill="hold"/>
                                        <p:tgtEl>
                                          <p:spTgt spid="1458"/>
                                        </p:tgtEl>
                                        <p:attrNameLst>
                                          <p:attrName>ppt_x</p:attrName>
                                        </p:attrNameLst>
                                      </p:cBhvr>
                                      <p:tavLst>
                                        <p:tav tm="0">
                                          <p:val>
                                            <p:strVal val="1+#ppt_w/2"/>
                                          </p:val>
                                        </p:tav>
                                        <p:tav tm="100000">
                                          <p:val>
                                            <p:strVal val="#ppt_x"/>
                                          </p:val>
                                        </p:tav>
                                      </p:tavLst>
                                    </p:anim>
                                    <p:anim calcmode="lin" valueType="num">
                                      <p:cBhvr additive="repl">
                                        <p:cTn id="368" dur="500" fill="hold"/>
                                        <p:tgtEl>
                                          <p:spTgt spid="1458"/>
                                        </p:tgtEl>
                                        <p:attrNameLst>
                                          <p:attrName>ppt_y</p:attrName>
                                        </p:attrNameLst>
                                      </p:cBhvr>
                                      <p:tavLst>
                                        <p:tav tm="0">
                                          <p:val>
                                            <p:strVal val="#ppt_y"/>
                                          </p:val>
                                        </p:tav>
                                        <p:tav tm="100000">
                                          <p:val>
                                            <p:strVal val="#ppt_y"/>
                                          </p:val>
                                        </p:tav>
                                      </p:tavLst>
                                    </p:anim>
                                  </p:childTnLst>
                                </p:cTn>
                              </p:par>
                            </p:childTnLst>
                          </p:cTn>
                        </p:par>
                      </p:childTnLst>
                    </p:cTn>
                  </p:par>
                  <p:par>
                    <p:cTn id="369" fill="hold">
                      <p:stCondLst>
                        <p:cond delay="indefinite"/>
                      </p:stCondLst>
                      <p:childTnLst>
                        <p:par>
                          <p:cTn id="370" fill="hold">
                            <p:stCondLst>
                              <p:cond delay="0"/>
                            </p:stCondLst>
                            <p:childTnLst>
                              <p:par>
                                <p:cTn id="371" nodeType="clickEffect" fill="hold" presetClass="exit" presetID="2" presetSubtype="8">
                                  <p:stCondLst>
                                    <p:cond delay="0"/>
                                  </p:stCondLst>
                                  <p:childTnLst>
                                    <p:anim calcmode="lin" valueType="num">
                                      <p:cBhvr additive="repl">
                                        <p:cTn id="372" dur="500"/>
                                        <p:tgtEl>
                                          <p:spTgt spid="1458"/>
                                        </p:tgtEl>
                                        <p:attrNameLst>
                                          <p:attrName>ppt_x</p:attrName>
                                        </p:attrNameLst>
                                      </p:cBhvr>
                                      <p:tavLst>
                                        <p:tav tm="0">
                                          <p:val>
                                            <p:strVal val="#ppt_x"/>
                                          </p:val>
                                        </p:tav>
                                        <p:tav tm="100000">
                                          <p:val>
                                            <p:strVal val="0-#ppt_w/2"/>
                                          </p:val>
                                        </p:tav>
                                      </p:tavLst>
                                    </p:anim>
                                    <p:anim calcmode="lin" valueType="num">
                                      <p:cBhvr additive="repl">
                                        <p:cTn id="373" dur="500"/>
                                        <p:tgtEl>
                                          <p:spTgt spid="1458"/>
                                        </p:tgtEl>
                                        <p:attrNameLst>
                                          <p:attrName>ppt_y</p:attrName>
                                        </p:attrNameLst>
                                      </p:cBhvr>
                                      <p:tavLst>
                                        <p:tav tm="0">
                                          <p:val>
                                            <p:strVal val="#ppt_y"/>
                                          </p:val>
                                        </p:tav>
                                        <p:tav tm="100000">
                                          <p:val>
                                            <p:strVal val="#ppt_y"/>
                                          </p:val>
                                        </p:tav>
                                      </p:tavLst>
                                    </p:anim>
                                    <p:set>
                                      <p:cBhvr>
                                        <p:cTn id="374" dur="1" fill="hold">
                                          <p:stCondLst>
                                            <p:cond delay="499"/>
                                          </p:stCondLst>
                                        </p:cTn>
                                        <p:tgtEl>
                                          <p:spTgt spid="145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84" name="Straight Arrow Connector 7"/>
          <p:cNvSpPr/>
          <p:nvPr/>
        </p:nvSpPr>
        <p:spPr>
          <a:xfrm>
            <a:off x="655200" y="2316600"/>
            <a:ext cx="4570200" cy="360"/>
          </a:xfrm>
          <a:custGeom>
            <a:avLst/>
            <a:gdLst/>
            <a:ahLst/>
            <a:rect l="l" t="t" r="r" b="b"/>
            <a:pathLst>
              <a:path w="21600" h="21600">
                <a:moveTo>
                  <a:pt x="0" y="0"/>
                </a:moveTo>
                <a:lnTo>
                  <a:pt x="21600" y="21600"/>
                </a:lnTo>
              </a:path>
            </a:pathLst>
          </a:custGeom>
          <a:noFill/>
          <a:ln cap="sq" w="19080">
            <a:solidFill>
              <a:srgbClr val="000000"/>
            </a:solidFill>
            <a:miter/>
          </a:ln>
        </p:spPr>
        <p:style>
          <a:lnRef idx="0"/>
          <a:fillRef idx="0"/>
          <a:effectRef idx="0"/>
          <a:fontRef idx="minor"/>
        </p:style>
      </p:sp>
      <p:sp>
        <p:nvSpPr>
          <p:cNvPr id="1485" name="PlaceHolder 1"/>
          <p:cNvSpPr>
            <a:spLocks noGrp="1"/>
          </p:cNvSpPr>
          <p:nvPr>
            <p:ph/>
          </p:nvPr>
        </p:nvSpPr>
        <p:spPr>
          <a:xfrm>
            <a:off x="655200" y="2575080"/>
            <a:ext cx="5118480" cy="3460320"/>
          </a:xfrm>
          <a:prstGeom prst="rect">
            <a:avLst/>
          </a:prstGeom>
          <a:noFill/>
          <a:ln w="0">
            <a:noFill/>
          </a:ln>
        </p:spPr>
        <p:txBody>
          <a:bodyPr lIns="90000" rIns="90000" tIns="45000" bIns="45000" anchor="t">
            <a:normAutofit fontScale="90000"/>
          </a:bodyPr>
          <a:p>
            <a:pPr marL="228600" indent="-228600">
              <a:lnSpc>
                <a:spcPct val="150000"/>
              </a:lnSpc>
              <a:buClr>
                <a:srgbClr val="000000"/>
              </a:buClr>
              <a:buFont typeface="Arial"/>
              <a:buChar char="•"/>
            </a:pPr>
            <a:r>
              <a:rPr b="0" lang="en-US" sz="1800" spc="-1" strike="noStrike">
                <a:solidFill>
                  <a:srgbClr val="000000"/>
                </a:solidFill>
                <a:latin typeface="Calibri"/>
              </a:rPr>
              <a:t>Multilayered neural networks architecture</a:t>
            </a:r>
            <a:endParaRPr b="0" lang="en-US" sz="1800" spc="-1" strike="noStrike">
              <a:latin typeface="Arial"/>
            </a:endParaRPr>
          </a:p>
          <a:p>
            <a:pPr marL="228600" indent="-228600">
              <a:lnSpc>
                <a:spcPct val="150000"/>
              </a:lnSpc>
              <a:buClr>
                <a:srgbClr val="000000"/>
              </a:buClr>
              <a:buFont typeface="Arial"/>
              <a:buChar char="•"/>
            </a:pPr>
            <a:r>
              <a:rPr b="0" lang="en-US" sz="1800" spc="-1" strike="noStrike">
                <a:solidFill>
                  <a:srgbClr val="000000"/>
                </a:solidFill>
                <a:latin typeface="Calibri"/>
              </a:rPr>
              <a:t>Group Method of Data Handling (GMDH)</a:t>
            </a:r>
            <a:endParaRPr b="0" lang="en-US" sz="1800" spc="-1" strike="noStrike">
              <a:latin typeface="Arial"/>
            </a:endParaRPr>
          </a:p>
          <a:p>
            <a:pPr marL="228600" indent="-228600">
              <a:lnSpc>
                <a:spcPct val="150000"/>
              </a:lnSpc>
              <a:buClr>
                <a:srgbClr val="000000"/>
              </a:buClr>
              <a:buFont typeface="Arial"/>
              <a:buChar char="•"/>
            </a:pPr>
            <a:r>
              <a:rPr b="0" i="1" lang="en-US" sz="1800" spc="-1" strike="noStrike">
                <a:solidFill>
                  <a:srgbClr val="000000"/>
                </a:solidFill>
                <a:latin typeface="Calibri"/>
              </a:rPr>
              <a:t>“</a:t>
            </a:r>
            <a:r>
              <a:rPr b="0" i="1" lang="en-US" sz="1800" spc="-1" strike="noStrike">
                <a:solidFill>
                  <a:srgbClr val="000000"/>
                </a:solidFill>
                <a:latin typeface="Calibri"/>
              </a:rPr>
              <a:t>[heuristic self-organizing modeling method ] models are generated adaptively from data in the form of networks of active neurons in a repetitive generation of populations of competing models of growing complexity.</a:t>
            </a:r>
            <a:endParaRPr b="0" lang="en-US" sz="1800" spc="-1" strike="noStrike">
              <a:latin typeface="Arial"/>
            </a:endParaRPr>
          </a:p>
          <a:p>
            <a:pPr>
              <a:lnSpc>
                <a:spcPct val="90000"/>
              </a:lnSpc>
              <a:spcBef>
                <a:spcPts val="1001"/>
              </a:spcBef>
              <a:buNone/>
            </a:pPr>
            <a:endParaRPr b="0" lang="en-US" sz="1800" spc="-1" strike="noStrike">
              <a:latin typeface="Arial"/>
            </a:endParaRPr>
          </a:p>
        </p:txBody>
      </p:sp>
      <p:pic>
        <p:nvPicPr>
          <p:cNvPr id="1486" name="Picture 16" descr="GMDH.tif"/>
          <p:cNvPicPr/>
          <p:nvPr/>
        </p:nvPicPr>
        <p:blipFill>
          <a:blip r:embed="rId1"/>
          <a:stretch/>
        </p:blipFill>
        <p:spPr>
          <a:xfrm>
            <a:off x="120960" y="3179880"/>
            <a:ext cx="6479640" cy="2833920"/>
          </a:xfrm>
          <a:prstGeom prst="rect">
            <a:avLst/>
          </a:prstGeom>
          <a:ln w="0">
            <a:noFill/>
          </a:ln>
        </p:spPr>
      </p:pic>
      <p:sp>
        <p:nvSpPr>
          <p:cNvPr id="1487" name="Content Placeholder 13"/>
          <p:cNvSpPr/>
          <p:nvPr/>
        </p:nvSpPr>
        <p:spPr>
          <a:xfrm>
            <a:off x="6215400" y="0"/>
            <a:ext cx="5974560" cy="649044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2"/>
            <a:srcRect/>
            <a:stretch/>
          </a:blipFill>
          <a:ln w="0">
            <a:noFill/>
          </a:ln>
        </p:spPr>
        <p:style>
          <a:lnRef idx="0"/>
          <a:fillRef idx="0"/>
          <a:effectRef idx="0"/>
          <a:fontRef idx="minor"/>
        </p:style>
      </p:sp>
      <p:sp>
        <p:nvSpPr>
          <p:cNvPr id="1488" name="PlaceHolder 2"/>
          <p:cNvSpPr>
            <a:spLocks noGrp="1"/>
          </p:cNvSpPr>
          <p:nvPr>
            <p:ph type="title"/>
          </p:nvPr>
        </p:nvSpPr>
        <p:spPr>
          <a:xfrm>
            <a:off x="655560" y="365040"/>
            <a:ext cx="5117760" cy="169056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Alexey Ivakhnenko</a:t>
            </a:r>
            <a:br>
              <a:rPr sz="4400"/>
            </a:br>
            <a:r>
              <a:rPr b="1" i="1" lang="en-US" sz="4400" spc="-1" strike="noStrike">
                <a:solidFill>
                  <a:srgbClr val="000000"/>
                </a:solidFill>
                <a:latin typeface="Calibri Light"/>
              </a:rPr>
              <a:t>Group Method of Data Handling</a:t>
            </a:r>
            <a:endParaRPr b="0" lang="en-US" sz="4400" spc="-1" strike="noStrike">
              <a:latin typeface="Arial"/>
            </a:endParaRPr>
          </a:p>
        </p:txBody>
      </p:sp>
      <p:grpSp>
        <p:nvGrpSpPr>
          <p:cNvPr id="1489" name="Group 2"/>
          <p:cNvGrpSpPr/>
          <p:nvPr/>
        </p:nvGrpSpPr>
        <p:grpSpPr>
          <a:xfrm>
            <a:off x="-65520" y="6438240"/>
            <a:ext cx="12139920" cy="417960"/>
            <a:chOff x="-65520" y="6438240"/>
            <a:chExt cx="12139920" cy="417960"/>
          </a:xfrm>
        </p:grpSpPr>
        <p:pic>
          <p:nvPicPr>
            <p:cNvPr id="1490" name="Graphic 54" descr="Gold bars"/>
            <p:cNvPicPr/>
            <p:nvPr/>
          </p:nvPicPr>
          <p:blipFill>
            <a:blip r:embed="rId3"/>
            <a:stretch/>
          </p:blipFill>
          <p:spPr>
            <a:xfrm>
              <a:off x="10895760" y="6492240"/>
              <a:ext cx="358200" cy="309960"/>
            </a:xfrm>
            <a:prstGeom prst="rect">
              <a:avLst/>
            </a:prstGeom>
            <a:ln w="0">
              <a:noFill/>
            </a:ln>
          </p:spPr>
        </p:pic>
        <p:sp>
          <p:nvSpPr>
            <p:cNvPr id="1491" name="Content Placeholder 14"/>
            <p:cNvSpPr/>
            <p:nvPr/>
          </p:nvSpPr>
          <p:spPr>
            <a:xfrm>
              <a:off x="10315440" y="6492240"/>
              <a:ext cx="666360" cy="30996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gmdh</a:t>
              </a:r>
              <a:endParaRPr b="0" lang="en-US" sz="1600" spc="-1" strike="noStrike">
                <a:latin typeface="Arial"/>
              </a:endParaRPr>
            </a:p>
          </p:txBody>
        </p:sp>
        <p:pic>
          <p:nvPicPr>
            <p:cNvPr id="1492" name="Graphic 56" descr="Robot"/>
            <p:cNvPicPr/>
            <p:nvPr/>
          </p:nvPicPr>
          <p:blipFill>
            <a:blip r:embed="rId4"/>
            <a:stretch/>
          </p:blipFill>
          <p:spPr>
            <a:xfrm>
              <a:off x="7903440" y="6492240"/>
              <a:ext cx="358200" cy="309960"/>
            </a:xfrm>
            <a:prstGeom prst="rect">
              <a:avLst/>
            </a:prstGeom>
            <a:ln w="0">
              <a:noFill/>
            </a:ln>
          </p:spPr>
        </p:pic>
        <p:sp>
          <p:nvSpPr>
            <p:cNvPr id="1493" name="Content Placeholder 15"/>
            <p:cNvSpPr/>
            <p:nvPr/>
          </p:nvSpPr>
          <p:spPr>
            <a:xfrm>
              <a:off x="6811200" y="6458040"/>
              <a:ext cx="117864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494" name="Graphic 58" descr="Brain"/>
            <p:cNvPicPr/>
            <p:nvPr/>
          </p:nvPicPr>
          <p:blipFill>
            <a:blip r:embed="rId5"/>
            <a:stretch/>
          </p:blipFill>
          <p:spPr>
            <a:xfrm>
              <a:off x="10043640" y="6492240"/>
              <a:ext cx="358200" cy="309960"/>
            </a:xfrm>
            <a:prstGeom prst="rect">
              <a:avLst/>
            </a:prstGeom>
            <a:ln w="0">
              <a:noFill/>
            </a:ln>
          </p:spPr>
        </p:pic>
        <p:sp>
          <p:nvSpPr>
            <p:cNvPr id="1495" name="Content Placeholder 16"/>
            <p:cNvSpPr/>
            <p:nvPr/>
          </p:nvSpPr>
          <p:spPr>
            <a:xfrm>
              <a:off x="9622080" y="6467040"/>
              <a:ext cx="50760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ann</a:t>
              </a:r>
              <a:endParaRPr b="0" lang="en-US" sz="1600" spc="-1" strike="noStrike">
                <a:latin typeface="Arial"/>
              </a:endParaRPr>
            </a:p>
          </p:txBody>
        </p:sp>
        <p:pic>
          <p:nvPicPr>
            <p:cNvPr id="1496" name="Graphic 60" descr="Network diagram"/>
            <p:cNvPicPr/>
            <p:nvPr/>
          </p:nvPicPr>
          <p:blipFill>
            <a:blip r:embed="rId6"/>
            <a:stretch/>
          </p:blipFill>
          <p:spPr>
            <a:xfrm>
              <a:off x="9350280" y="6492240"/>
              <a:ext cx="358200" cy="309960"/>
            </a:xfrm>
            <a:prstGeom prst="rect">
              <a:avLst/>
            </a:prstGeom>
            <a:ln w="0">
              <a:noFill/>
            </a:ln>
          </p:spPr>
        </p:pic>
        <p:sp>
          <p:nvSpPr>
            <p:cNvPr id="1497" name="Content Placeholder 17"/>
            <p:cNvSpPr/>
            <p:nvPr/>
          </p:nvSpPr>
          <p:spPr>
            <a:xfrm>
              <a:off x="8175600" y="6492240"/>
              <a:ext cx="1260720" cy="30996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498" name="Graphic 62" descr="Bubbles"/>
            <p:cNvPicPr/>
            <p:nvPr/>
          </p:nvPicPr>
          <p:blipFill>
            <a:blip r:embed="rId7"/>
            <a:stretch/>
          </p:blipFill>
          <p:spPr>
            <a:xfrm>
              <a:off x="6539040" y="6492240"/>
              <a:ext cx="358200" cy="309960"/>
            </a:xfrm>
            <a:prstGeom prst="rect">
              <a:avLst/>
            </a:prstGeom>
            <a:ln w="0">
              <a:noFill/>
            </a:ln>
          </p:spPr>
        </p:pic>
        <p:sp>
          <p:nvSpPr>
            <p:cNvPr id="1499" name="Content Placeholder 18"/>
            <p:cNvSpPr/>
            <p:nvPr/>
          </p:nvSpPr>
          <p:spPr>
            <a:xfrm>
              <a:off x="5742720" y="6445440"/>
              <a:ext cx="882720" cy="4039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500" name="Graphic 64" descr="Head with gears"/>
            <p:cNvPicPr/>
            <p:nvPr/>
          </p:nvPicPr>
          <p:blipFill>
            <a:blip r:embed="rId8"/>
            <a:stretch/>
          </p:blipFill>
          <p:spPr>
            <a:xfrm>
              <a:off x="5470560" y="6492240"/>
              <a:ext cx="358200" cy="309960"/>
            </a:xfrm>
            <a:prstGeom prst="rect">
              <a:avLst/>
            </a:prstGeom>
            <a:ln w="0">
              <a:noFill/>
            </a:ln>
          </p:spPr>
        </p:pic>
        <p:sp>
          <p:nvSpPr>
            <p:cNvPr id="1501" name="Content Placeholder 19"/>
            <p:cNvSpPr/>
            <p:nvPr/>
          </p:nvSpPr>
          <p:spPr>
            <a:xfrm>
              <a:off x="4737960" y="6468480"/>
              <a:ext cx="819000" cy="35784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502" name="Graphic 66" descr="Rocket"/>
            <p:cNvPicPr/>
            <p:nvPr/>
          </p:nvPicPr>
          <p:blipFill>
            <a:blip r:embed="rId9"/>
            <a:stretch/>
          </p:blipFill>
          <p:spPr>
            <a:xfrm>
              <a:off x="4465800" y="6492240"/>
              <a:ext cx="358200" cy="309960"/>
            </a:xfrm>
            <a:prstGeom prst="rect">
              <a:avLst/>
            </a:prstGeom>
            <a:ln w="0">
              <a:noFill/>
            </a:ln>
          </p:spPr>
        </p:pic>
        <p:sp>
          <p:nvSpPr>
            <p:cNvPr id="1503" name="Content Placeholder 20"/>
            <p:cNvSpPr/>
            <p:nvPr/>
          </p:nvSpPr>
          <p:spPr>
            <a:xfrm>
              <a:off x="3441600" y="6446880"/>
              <a:ext cx="1110240" cy="40068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504" name="Graphic 68" descr="Transfer"/>
            <p:cNvPicPr/>
            <p:nvPr/>
          </p:nvPicPr>
          <p:blipFill>
            <a:blip r:embed="rId10"/>
            <a:stretch/>
          </p:blipFill>
          <p:spPr>
            <a:xfrm>
              <a:off x="3169800" y="6492240"/>
              <a:ext cx="358200" cy="309960"/>
            </a:xfrm>
            <a:prstGeom prst="rect">
              <a:avLst/>
            </a:prstGeom>
            <a:ln w="0">
              <a:noFill/>
            </a:ln>
          </p:spPr>
        </p:pic>
        <p:sp>
          <p:nvSpPr>
            <p:cNvPr id="1505" name="Content Placeholder 21"/>
            <p:cNvSpPr/>
            <p:nvPr/>
          </p:nvSpPr>
          <p:spPr>
            <a:xfrm>
              <a:off x="2292480" y="6438240"/>
              <a:ext cx="963360" cy="41796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506" name="Graphic 70" descr="Upward trend"/>
            <p:cNvPicPr/>
            <p:nvPr/>
          </p:nvPicPr>
          <p:blipFill>
            <a:blip r:embed="rId11"/>
            <a:stretch/>
          </p:blipFill>
          <p:spPr>
            <a:xfrm>
              <a:off x="2020680" y="6492240"/>
              <a:ext cx="358200" cy="309960"/>
            </a:xfrm>
            <a:prstGeom prst="rect">
              <a:avLst/>
            </a:prstGeom>
            <a:ln w="0">
              <a:noFill/>
            </a:ln>
          </p:spPr>
        </p:pic>
        <p:sp>
          <p:nvSpPr>
            <p:cNvPr id="1507" name="Content Placeholder 22"/>
            <p:cNvSpPr/>
            <p:nvPr/>
          </p:nvSpPr>
          <p:spPr>
            <a:xfrm>
              <a:off x="1003320" y="6461280"/>
              <a:ext cx="1103400" cy="3715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508" name="Graphic 72" descr="Maze"/>
            <p:cNvPicPr/>
            <p:nvPr/>
          </p:nvPicPr>
          <p:blipFill>
            <a:blip r:embed="rId12"/>
            <a:stretch/>
          </p:blipFill>
          <p:spPr>
            <a:xfrm>
              <a:off x="731520" y="6492240"/>
              <a:ext cx="358200" cy="309960"/>
            </a:xfrm>
            <a:prstGeom prst="rect">
              <a:avLst/>
            </a:prstGeom>
            <a:ln w="0">
              <a:noFill/>
            </a:ln>
          </p:spPr>
        </p:pic>
        <p:sp>
          <p:nvSpPr>
            <p:cNvPr id="1509" name="Content Placeholder 23"/>
            <p:cNvSpPr/>
            <p:nvPr/>
          </p:nvSpPr>
          <p:spPr>
            <a:xfrm>
              <a:off x="-65520" y="6449400"/>
              <a:ext cx="883440" cy="39564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510" name="Graphic 74"/>
            <p:cNvGrpSpPr/>
            <p:nvPr/>
          </p:nvGrpSpPr>
          <p:grpSpPr>
            <a:xfrm>
              <a:off x="11748240" y="6540840"/>
              <a:ext cx="326160" cy="212760"/>
              <a:chOff x="11748240" y="6540840"/>
              <a:chExt cx="326160" cy="212760"/>
            </a:xfrm>
          </p:grpSpPr>
          <p:sp>
            <p:nvSpPr>
              <p:cNvPr id="1511" name="Freeform: Shape 3"/>
              <p:cNvSpPr/>
              <p:nvPr/>
            </p:nvSpPr>
            <p:spPr>
              <a:xfrm>
                <a:off x="11965320" y="6716520"/>
                <a:ext cx="20880" cy="3708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512" name="Freeform: Shape 4"/>
              <p:cNvSpPr/>
              <p:nvPr/>
            </p:nvSpPr>
            <p:spPr>
              <a:xfrm>
                <a:off x="11748240" y="6540840"/>
                <a:ext cx="326160" cy="19332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513" name="Content Placeholder 24"/>
            <p:cNvSpPr/>
            <p:nvPr/>
          </p:nvSpPr>
          <p:spPr>
            <a:xfrm>
              <a:off x="11167920" y="6498000"/>
              <a:ext cx="666360" cy="29880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timing>
    <p:tnLst>
      <p:par>
        <p:cTn id="375" dur="indefinite" restart="never" nodeType="tmRoot">
          <p:childTnLst>
            <p:seq>
              <p:cTn id="376" dur="indefinite" nodeType="mainSeq">
                <p:childTnLst>
                  <p:par>
                    <p:cTn id="377" fill="hold">
                      <p:stCondLst>
                        <p:cond delay="indefinite"/>
                      </p:stCondLst>
                      <p:childTnLst>
                        <p:par>
                          <p:cTn id="378" fill="hold">
                            <p:stCondLst>
                              <p:cond delay="0"/>
                            </p:stCondLst>
                            <p:childTnLst>
                              <p:par>
                                <p:cTn id="379" nodeType="clickEffect" fill="hold" presetClass="exit" presetID="1">
                                  <p:stCondLst>
                                    <p:cond delay="0"/>
                                  </p:stCondLst>
                                  <p:childTnLst>
                                    <p:set>
                                      <p:cBhvr>
                                        <p:cTn id="380" dur="1" fill="hold">
                                          <p:stCondLst>
                                            <p:cond delay="0"/>
                                          </p:stCondLst>
                                        </p:cTn>
                                        <p:tgtEl>
                                          <p:spTgt spid="1486"/>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14" name="Straight Arrow Connector 8"/>
          <p:cNvSpPr/>
          <p:nvPr/>
        </p:nvSpPr>
        <p:spPr>
          <a:xfrm>
            <a:off x="655200" y="2316600"/>
            <a:ext cx="4570200" cy="360"/>
          </a:xfrm>
          <a:custGeom>
            <a:avLst/>
            <a:gdLst/>
            <a:ahLst/>
            <a:rect l="l" t="t" r="r" b="b"/>
            <a:pathLst>
              <a:path w="21600" h="21600">
                <a:moveTo>
                  <a:pt x="0" y="0"/>
                </a:moveTo>
                <a:lnTo>
                  <a:pt x="21600" y="21600"/>
                </a:lnTo>
              </a:path>
            </a:pathLst>
          </a:custGeom>
          <a:noFill/>
          <a:ln cap="sq" w="19080">
            <a:solidFill>
              <a:srgbClr val="000000"/>
            </a:solidFill>
            <a:miter/>
          </a:ln>
        </p:spPr>
        <p:style>
          <a:lnRef idx="0"/>
          <a:fillRef idx="0"/>
          <a:effectRef idx="0"/>
          <a:fontRef idx="minor"/>
        </p:style>
      </p:sp>
      <p:sp>
        <p:nvSpPr>
          <p:cNvPr id="1515" name="PlaceHolder 1"/>
          <p:cNvSpPr>
            <a:spLocks noGrp="1"/>
          </p:cNvSpPr>
          <p:nvPr>
            <p:ph/>
          </p:nvPr>
        </p:nvSpPr>
        <p:spPr>
          <a:xfrm>
            <a:off x="655200" y="2575080"/>
            <a:ext cx="5118480" cy="3732480"/>
          </a:xfrm>
          <a:prstGeom prst="rect">
            <a:avLst/>
          </a:prstGeom>
          <a:noFill/>
          <a:ln w="0">
            <a:noFill/>
          </a:ln>
        </p:spPr>
        <p:txBody>
          <a:bodyPr lIns="90000" rIns="90000" tIns="45000" bIns="45000" anchor="t">
            <a:normAutofit fontScale="73000"/>
          </a:bodyPr>
          <a:p>
            <a:pPr marL="228600" indent="-228600">
              <a:lnSpc>
                <a:spcPct val="150000"/>
              </a:lnSpc>
              <a:buClr>
                <a:srgbClr val="000000"/>
              </a:buClr>
              <a:buFont typeface="Arial"/>
              <a:buChar char="•"/>
            </a:pPr>
            <a:r>
              <a:rPr b="0" lang="en-US" sz="1800" spc="-1" strike="noStrike">
                <a:solidFill>
                  <a:srgbClr val="000000"/>
                </a:solidFill>
                <a:latin typeface="Calibri"/>
              </a:rPr>
              <a:t>also “Freedom of decisions choice”</a:t>
            </a:r>
            <a:endParaRPr b="0" lang="en-US" sz="1800" spc="-1" strike="noStrike">
              <a:latin typeface="Arial"/>
            </a:endParaRPr>
          </a:p>
          <a:p>
            <a:pPr marL="228600" indent="-228600">
              <a:lnSpc>
                <a:spcPct val="150000"/>
              </a:lnSpc>
              <a:buClr>
                <a:srgbClr val="000000"/>
              </a:buClr>
              <a:buFont typeface="Arial"/>
              <a:buChar char="•"/>
            </a:pPr>
            <a:r>
              <a:rPr b="0" lang="en-US" sz="1800" spc="-1" strike="noStrike">
                <a:solidFill>
                  <a:srgbClr val="000000"/>
                </a:solidFill>
                <a:latin typeface="Calibri"/>
              </a:rPr>
              <a:t>Gabor, D. (1969), "Open-ended Planning" (chapter), Perspectives of Planning, OECD, pp. 239-350 and pp. 511-512. Paris</a:t>
            </a:r>
            <a:br>
              <a:rPr sz="1800"/>
            </a:br>
            <a:r>
              <a:rPr b="0" lang="en-US" sz="1800" spc="-1" strike="noStrike">
                <a:solidFill>
                  <a:srgbClr val="000000"/>
                </a:solidFill>
                <a:latin typeface="Calibri"/>
              </a:rPr>
              <a:t>But stated somewhat in:</a:t>
            </a:r>
            <a:br>
              <a:rPr sz="1800"/>
            </a:br>
            <a:r>
              <a:rPr b="0" lang="en-US" sz="1800" spc="-1" strike="noStrike">
                <a:solidFill>
                  <a:srgbClr val="000000"/>
                </a:solidFill>
                <a:latin typeface="Calibri"/>
              </a:rPr>
              <a:t>Gabor, D., A.</a:t>
            </a:r>
            <a:r>
              <a:rPr b="0" lang="bg-BG" sz="1800" spc="-1" strike="noStrike">
                <a:solidFill>
                  <a:srgbClr val="000000"/>
                </a:solidFill>
                <a:latin typeface="Calibri"/>
              </a:rPr>
              <a:t> </a:t>
            </a:r>
            <a:r>
              <a:rPr b="0" lang="en-US" sz="1800" spc="-1" strike="noStrike">
                <a:solidFill>
                  <a:srgbClr val="000000"/>
                </a:solidFill>
                <a:latin typeface="Calibri"/>
              </a:rPr>
              <a:t>Gabor (1954), "An essay on the mathematical theory of freedom",</a:t>
            </a:r>
            <a:r>
              <a:rPr b="0" lang="bg-BG" sz="1800" spc="-1" strike="noStrike">
                <a:solidFill>
                  <a:srgbClr val="000000"/>
                </a:solidFill>
                <a:latin typeface="Calibri"/>
              </a:rPr>
              <a:t> </a:t>
            </a:r>
            <a:r>
              <a:rPr b="0" lang="en-US" sz="1800" spc="-1" strike="noStrike">
                <a:solidFill>
                  <a:srgbClr val="000000"/>
                </a:solidFill>
                <a:latin typeface="Calibri"/>
              </a:rPr>
              <a:t>Journal of the Royal Statistic Society, Series A (General), vol. 117, part 1; (Reprinted in International Journal of Social Economics (1979), 6, pp. 330-390.)</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Remarkably has 3 distinctive contributions to MSSP (self-reproducing machines, Kolmogorov-Gabor polynomials)</a:t>
            </a:r>
            <a:endParaRPr b="0" lang="en-US" sz="1800" spc="-1" strike="noStrike">
              <a:latin typeface="Arial"/>
            </a:endParaRPr>
          </a:p>
        </p:txBody>
      </p:sp>
      <p:sp>
        <p:nvSpPr>
          <p:cNvPr id="1516" name="Content Placeholder 1"/>
          <p:cNvSpPr/>
          <p:nvPr/>
        </p:nvSpPr>
        <p:spPr>
          <a:xfrm>
            <a:off x="6216840" y="0"/>
            <a:ext cx="5972400" cy="649044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sp>
        <p:nvSpPr>
          <p:cNvPr id="1517" name="PlaceHolder 2"/>
          <p:cNvSpPr>
            <a:spLocks noGrp="1"/>
          </p:cNvSpPr>
          <p:nvPr>
            <p:ph type="title"/>
          </p:nvPr>
        </p:nvSpPr>
        <p:spPr>
          <a:xfrm>
            <a:off x="655560" y="365040"/>
            <a:ext cx="5117760" cy="169056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Dennis Gabor</a:t>
            </a:r>
            <a:br>
              <a:rPr sz="4400"/>
            </a:br>
            <a:r>
              <a:rPr b="1" i="1" lang="en-US" sz="4400" spc="-1" strike="noStrike">
                <a:solidFill>
                  <a:srgbClr val="000000"/>
                </a:solidFill>
                <a:latin typeface="Calibri Light"/>
              </a:rPr>
              <a:t>Principle of Inconclusive Decision</a:t>
            </a:r>
            <a:endParaRPr b="0" lang="en-US" sz="4400" spc="-1" strike="noStrike">
              <a:latin typeface="Arial"/>
            </a:endParaRPr>
          </a:p>
        </p:txBody>
      </p:sp>
      <p:grpSp>
        <p:nvGrpSpPr>
          <p:cNvPr id="1518" name="Group 1"/>
          <p:cNvGrpSpPr/>
          <p:nvPr/>
        </p:nvGrpSpPr>
        <p:grpSpPr>
          <a:xfrm>
            <a:off x="-65520" y="6438240"/>
            <a:ext cx="12139920" cy="417960"/>
            <a:chOff x="-65520" y="6438240"/>
            <a:chExt cx="12139920" cy="417960"/>
          </a:xfrm>
        </p:grpSpPr>
        <p:pic>
          <p:nvPicPr>
            <p:cNvPr id="1519" name="Graphic 1" descr="Gold bars"/>
            <p:cNvPicPr/>
            <p:nvPr/>
          </p:nvPicPr>
          <p:blipFill>
            <a:blip r:embed="rId2"/>
            <a:stretch/>
          </p:blipFill>
          <p:spPr>
            <a:xfrm>
              <a:off x="10895760" y="6492240"/>
              <a:ext cx="358200" cy="309960"/>
            </a:xfrm>
            <a:prstGeom prst="rect">
              <a:avLst/>
            </a:prstGeom>
            <a:ln w="0">
              <a:noFill/>
            </a:ln>
          </p:spPr>
        </p:pic>
        <p:sp>
          <p:nvSpPr>
            <p:cNvPr id="1520" name="Content Placeholder 5"/>
            <p:cNvSpPr/>
            <p:nvPr/>
          </p:nvSpPr>
          <p:spPr>
            <a:xfrm>
              <a:off x="10315440" y="6492240"/>
              <a:ext cx="666360" cy="30996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gmdh</a:t>
              </a:r>
              <a:endParaRPr b="0" lang="en-US" sz="1600" spc="-1" strike="noStrike">
                <a:latin typeface="Arial"/>
              </a:endParaRPr>
            </a:p>
          </p:txBody>
        </p:sp>
        <p:pic>
          <p:nvPicPr>
            <p:cNvPr id="1521" name="Graphic 2" descr="Robot"/>
            <p:cNvPicPr/>
            <p:nvPr/>
          </p:nvPicPr>
          <p:blipFill>
            <a:blip r:embed="rId3"/>
            <a:stretch/>
          </p:blipFill>
          <p:spPr>
            <a:xfrm>
              <a:off x="7903440" y="6492240"/>
              <a:ext cx="358200" cy="309960"/>
            </a:xfrm>
            <a:prstGeom prst="rect">
              <a:avLst/>
            </a:prstGeom>
            <a:ln w="0">
              <a:noFill/>
            </a:ln>
          </p:spPr>
        </p:pic>
        <p:sp>
          <p:nvSpPr>
            <p:cNvPr id="1522" name="Content Placeholder 7"/>
            <p:cNvSpPr/>
            <p:nvPr/>
          </p:nvSpPr>
          <p:spPr>
            <a:xfrm>
              <a:off x="6811200" y="6458040"/>
              <a:ext cx="117864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523" name="Graphic 3" descr="Brain"/>
            <p:cNvPicPr/>
            <p:nvPr/>
          </p:nvPicPr>
          <p:blipFill>
            <a:blip r:embed="rId4"/>
            <a:stretch/>
          </p:blipFill>
          <p:spPr>
            <a:xfrm>
              <a:off x="10043640" y="6492240"/>
              <a:ext cx="358200" cy="309960"/>
            </a:xfrm>
            <a:prstGeom prst="rect">
              <a:avLst/>
            </a:prstGeom>
            <a:ln w="0">
              <a:noFill/>
            </a:ln>
          </p:spPr>
        </p:pic>
        <p:sp>
          <p:nvSpPr>
            <p:cNvPr id="1524" name="Content Placeholder 10"/>
            <p:cNvSpPr/>
            <p:nvPr/>
          </p:nvSpPr>
          <p:spPr>
            <a:xfrm>
              <a:off x="9622080" y="6467040"/>
              <a:ext cx="50760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ann</a:t>
              </a:r>
              <a:endParaRPr b="0" lang="en-US" sz="1600" spc="-1" strike="noStrike">
                <a:latin typeface="Arial"/>
              </a:endParaRPr>
            </a:p>
          </p:txBody>
        </p:sp>
        <p:pic>
          <p:nvPicPr>
            <p:cNvPr id="1525" name="Graphic 4" descr="Network diagram"/>
            <p:cNvPicPr/>
            <p:nvPr/>
          </p:nvPicPr>
          <p:blipFill>
            <a:blip r:embed="rId5"/>
            <a:stretch/>
          </p:blipFill>
          <p:spPr>
            <a:xfrm>
              <a:off x="9350280" y="6492240"/>
              <a:ext cx="358200" cy="309960"/>
            </a:xfrm>
            <a:prstGeom prst="rect">
              <a:avLst/>
            </a:prstGeom>
            <a:ln w="0">
              <a:noFill/>
            </a:ln>
          </p:spPr>
        </p:pic>
        <p:sp>
          <p:nvSpPr>
            <p:cNvPr id="1526" name="Content Placeholder 11"/>
            <p:cNvSpPr/>
            <p:nvPr/>
          </p:nvSpPr>
          <p:spPr>
            <a:xfrm>
              <a:off x="8175600" y="6492240"/>
              <a:ext cx="1260720" cy="30996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527" name="Graphic 5" descr="Bubbles"/>
            <p:cNvPicPr/>
            <p:nvPr/>
          </p:nvPicPr>
          <p:blipFill>
            <a:blip r:embed="rId6"/>
            <a:stretch/>
          </p:blipFill>
          <p:spPr>
            <a:xfrm>
              <a:off x="6539040" y="6492240"/>
              <a:ext cx="358200" cy="309960"/>
            </a:xfrm>
            <a:prstGeom prst="rect">
              <a:avLst/>
            </a:prstGeom>
            <a:ln w="0">
              <a:noFill/>
            </a:ln>
          </p:spPr>
        </p:pic>
        <p:sp>
          <p:nvSpPr>
            <p:cNvPr id="1528" name="Content Placeholder 27"/>
            <p:cNvSpPr/>
            <p:nvPr/>
          </p:nvSpPr>
          <p:spPr>
            <a:xfrm>
              <a:off x="5742720" y="6445440"/>
              <a:ext cx="882720" cy="4039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529" name="Graphic 75" descr="Head with gears"/>
            <p:cNvPicPr/>
            <p:nvPr/>
          </p:nvPicPr>
          <p:blipFill>
            <a:blip r:embed="rId7"/>
            <a:stretch/>
          </p:blipFill>
          <p:spPr>
            <a:xfrm>
              <a:off x="5470560" y="6492240"/>
              <a:ext cx="358200" cy="309960"/>
            </a:xfrm>
            <a:prstGeom prst="rect">
              <a:avLst/>
            </a:prstGeom>
            <a:ln w="0">
              <a:noFill/>
            </a:ln>
          </p:spPr>
        </p:pic>
        <p:sp>
          <p:nvSpPr>
            <p:cNvPr id="1530" name="Content Placeholder 28"/>
            <p:cNvSpPr/>
            <p:nvPr/>
          </p:nvSpPr>
          <p:spPr>
            <a:xfrm>
              <a:off x="4737960" y="6468480"/>
              <a:ext cx="819000" cy="35784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531" name="Graphic 76" descr="Rocket"/>
            <p:cNvPicPr/>
            <p:nvPr/>
          </p:nvPicPr>
          <p:blipFill>
            <a:blip r:embed="rId8"/>
            <a:stretch/>
          </p:blipFill>
          <p:spPr>
            <a:xfrm>
              <a:off x="4465800" y="6492240"/>
              <a:ext cx="358200" cy="309960"/>
            </a:xfrm>
            <a:prstGeom prst="rect">
              <a:avLst/>
            </a:prstGeom>
            <a:ln w="0">
              <a:noFill/>
            </a:ln>
          </p:spPr>
        </p:pic>
        <p:sp>
          <p:nvSpPr>
            <p:cNvPr id="1532" name="Content Placeholder 29"/>
            <p:cNvSpPr/>
            <p:nvPr/>
          </p:nvSpPr>
          <p:spPr>
            <a:xfrm>
              <a:off x="3441600" y="6446880"/>
              <a:ext cx="1110240" cy="40068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533" name="Graphic 77" descr="Transfer"/>
            <p:cNvPicPr/>
            <p:nvPr/>
          </p:nvPicPr>
          <p:blipFill>
            <a:blip r:embed="rId9"/>
            <a:stretch/>
          </p:blipFill>
          <p:spPr>
            <a:xfrm>
              <a:off x="3169800" y="6492240"/>
              <a:ext cx="358200" cy="309960"/>
            </a:xfrm>
            <a:prstGeom prst="rect">
              <a:avLst/>
            </a:prstGeom>
            <a:ln w="0">
              <a:noFill/>
            </a:ln>
          </p:spPr>
        </p:pic>
        <p:sp>
          <p:nvSpPr>
            <p:cNvPr id="1534" name="Content Placeholder 30"/>
            <p:cNvSpPr/>
            <p:nvPr/>
          </p:nvSpPr>
          <p:spPr>
            <a:xfrm>
              <a:off x="2292480" y="6438240"/>
              <a:ext cx="963360" cy="41796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535" name="Graphic 78" descr="Upward trend"/>
            <p:cNvPicPr/>
            <p:nvPr/>
          </p:nvPicPr>
          <p:blipFill>
            <a:blip r:embed="rId10"/>
            <a:stretch/>
          </p:blipFill>
          <p:spPr>
            <a:xfrm>
              <a:off x="2020680" y="6492240"/>
              <a:ext cx="358200" cy="309960"/>
            </a:xfrm>
            <a:prstGeom prst="rect">
              <a:avLst/>
            </a:prstGeom>
            <a:ln w="0">
              <a:noFill/>
            </a:ln>
          </p:spPr>
        </p:pic>
        <p:sp>
          <p:nvSpPr>
            <p:cNvPr id="1536" name="Content Placeholder 31"/>
            <p:cNvSpPr/>
            <p:nvPr/>
          </p:nvSpPr>
          <p:spPr>
            <a:xfrm>
              <a:off x="1003320" y="6461280"/>
              <a:ext cx="1103400" cy="3715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537" name="Graphic 79" descr="Maze"/>
            <p:cNvPicPr/>
            <p:nvPr/>
          </p:nvPicPr>
          <p:blipFill>
            <a:blip r:embed="rId11"/>
            <a:stretch/>
          </p:blipFill>
          <p:spPr>
            <a:xfrm>
              <a:off x="731520" y="6492240"/>
              <a:ext cx="358200" cy="309960"/>
            </a:xfrm>
            <a:prstGeom prst="rect">
              <a:avLst/>
            </a:prstGeom>
            <a:ln w="0">
              <a:noFill/>
            </a:ln>
          </p:spPr>
        </p:pic>
        <p:sp>
          <p:nvSpPr>
            <p:cNvPr id="1538" name="Content Placeholder 32"/>
            <p:cNvSpPr/>
            <p:nvPr/>
          </p:nvSpPr>
          <p:spPr>
            <a:xfrm>
              <a:off x="-65520" y="6449400"/>
              <a:ext cx="883440" cy="39564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539" name="Graphic 80"/>
            <p:cNvGrpSpPr/>
            <p:nvPr/>
          </p:nvGrpSpPr>
          <p:grpSpPr>
            <a:xfrm>
              <a:off x="11748240" y="6540840"/>
              <a:ext cx="326160" cy="212760"/>
              <a:chOff x="11748240" y="6540840"/>
              <a:chExt cx="326160" cy="212760"/>
            </a:xfrm>
          </p:grpSpPr>
          <p:sp>
            <p:nvSpPr>
              <p:cNvPr id="1540" name="Freeform: Shape 1"/>
              <p:cNvSpPr/>
              <p:nvPr/>
            </p:nvSpPr>
            <p:spPr>
              <a:xfrm>
                <a:off x="11965320" y="6716520"/>
                <a:ext cx="20880" cy="3708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541" name="Freeform: Shape 2"/>
              <p:cNvSpPr/>
              <p:nvPr/>
            </p:nvSpPr>
            <p:spPr>
              <a:xfrm>
                <a:off x="11748240" y="6540840"/>
                <a:ext cx="326160" cy="19332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542" name="Content Placeholder 33"/>
            <p:cNvSpPr/>
            <p:nvPr/>
          </p:nvSpPr>
          <p:spPr>
            <a:xfrm>
              <a:off x="11167920" y="6498000"/>
              <a:ext cx="666360" cy="29880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6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543" name="Straight Arrow Connector 9"/>
          <p:cNvSpPr/>
          <p:nvPr/>
        </p:nvSpPr>
        <p:spPr>
          <a:xfrm>
            <a:off x="655200" y="2316600"/>
            <a:ext cx="4570200" cy="360"/>
          </a:xfrm>
          <a:custGeom>
            <a:avLst/>
            <a:gdLst/>
            <a:ahLst/>
            <a:rect l="l" t="t" r="r" b="b"/>
            <a:pathLst>
              <a:path w="21600" h="21600">
                <a:moveTo>
                  <a:pt x="0" y="0"/>
                </a:moveTo>
                <a:lnTo>
                  <a:pt x="21600" y="21600"/>
                </a:lnTo>
              </a:path>
            </a:pathLst>
          </a:custGeom>
          <a:noFill/>
          <a:ln cap="sq" w="19080">
            <a:solidFill>
              <a:srgbClr val="000000"/>
            </a:solidFill>
            <a:miter/>
          </a:ln>
        </p:spPr>
        <p:style>
          <a:lnRef idx="0"/>
          <a:fillRef idx="0"/>
          <a:effectRef idx="0"/>
          <a:fontRef idx="minor"/>
        </p:style>
      </p:sp>
      <p:sp>
        <p:nvSpPr>
          <p:cNvPr id="1544" name="PlaceHolder 1"/>
          <p:cNvSpPr>
            <a:spLocks noGrp="1"/>
          </p:cNvSpPr>
          <p:nvPr>
            <p:ph/>
          </p:nvPr>
        </p:nvSpPr>
        <p:spPr>
          <a:xfrm>
            <a:off x="655200" y="2575080"/>
            <a:ext cx="5118480" cy="3460320"/>
          </a:xfrm>
          <a:prstGeom prst="rect">
            <a:avLst/>
          </a:prstGeom>
          <a:noFill/>
          <a:ln w="0">
            <a:noFill/>
          </a:ln>
        </p:spPr>
        <p:txBody>
          <a:bodyPr lIns="90000" rIns="90000" tIns="45000" bIns="45000" anchor="t">
            <a:normAutofit fontScale="90000"/>
          </a:bodyPr>
          <a:p>
            <a:pPr marL="228600" indent="-228600">
              <a:lnSpc>
                <a:spcPct val="150000"/>
              </a:lnSpc>
              <a:buClr>
                <a:srgbClr val="000000"/>
              </a:buClr>
              <a:buFont typeface="Arial"/>
              <a:buChar char="•"/>
            </a:pPr>
            <a:r>
              <a:rPr b="0" lang="en-US" sz="1800" spc="-1" strike="noStrike">
                <a:solidFill>
                  <a:srgbClr val="000000"/>
                </a:solidFill>
                <a:latin typeface="Calibri"/>
              </a:rPr>
              <a:t>Multilayered neural networks architecture</a:t>
            </a:r>
            <a:endParaRPr b="0" lang="en-US" sz="1800" spc="-1" strike="noStrike">
              <a:latin typeface="Arial"/>
            </a:endParaRPr>
          </a:p>
          <a:p>
            <a:pPr marL="228600" indent="-228600">
              <a:lnSpc>
                <a:spcPct val="150000"/>
              </a:lnSpc>
              <a:buClr>
                <a:srgbClr val="000000"/>
              </a:buClr>
              <a:buFont typeface="Arial"/>
              <a:buChar char="•"/>
            </a:pPr>
            <a:r>
              <a:rPr b="0" lang="en-US" sz="1800" spc="-1" strike="noStrike">
                <a:solidFill>
                  <a:srgbClr val="000000"/>
                </a:solidFill>
                <a:latin typeface="Calibri"/>
              </a:rPr>
              <a:t>Group Method of Data Handling (GMDH)</a:t>
            </a:r>
            <a:endParaRPr b="0" lang="en-US" sz="1800" spc="-1" strike="noStrike">
              <a:latin typeface="Arial"/>
            </a:endParaRPr>
          </a:p>
          <a:p>
            <a:pPr marL="228600" indent="-228600">
              <a:lnSpc>
                <a:spcPct val="150000"/>
              </a:lnSpc>
              <a:buClr>
                <a:srgbClr val="000000"/>
              </a:buClr>
              <a:buFont typeface="Arial"/>
              <a:buChar char="•"/>
            </a:pPr>
            <a:r>
              <a:rPr b="0" i="1" lang="en-US" sz="1800" spc="-1" strike="noStrike">
                <a:solidFill>
                  <a:srgbClr val="000000"/>
                </a:solidFill>
                <a:latin typeface="Calibri"/>
              </a:rPr>
              <a:t>“</a:t>
            </a:r>
            <a:r>
              <a:rPr b="0" i="1" lang="en-US" sz="1800" spc="-1" strike="noStrike">
                <a:solidFill>
                  <a:srgbClr val="000000"/>
                </a:solidFill>
                <a:latin typeface="Calibri"/>
              </a:rPr>
              <a:t>[heuristic self-organizing modeling method ] models are generated adaptively from data in the form of networks of active neurons in a repetitive generation of populations of competing models of growing complexity.</a:t>
            </a:r>
            <a:endParaRPr b="0" lang="en-US" sz="1800" spc="-1" strike="noStrike">
              <a:latin typeface="Arial"/>
            </a:endParaRPr>
          </a:p>
          <a:p>
            <a:pPr>
              <a:lnSpc>
                <a:spcPct val="90000"/>
              </a:lnSpc>
              <a:spcBef>
                <a:spcPts val="1001"/>
              </a:spcBef>
              <a:buNone/>
            </a:pPr>
            <a:endParaRPr b="0" lang="en-US" sz="1800" spc="-1" strike="noStrike">
              <a:latin typeface="Arial"/>
            </a:endParaRPr>
          </a:p>
        </p:txBody>
      </p:sp>
      <p:sp>
        <p:nvSpPr>
          <p:cNvPr id="1545" name="Content Placeholder 25"/>
          <p:cNvSpPr/>
          <p:nvPr/>
        </p:nvSpPr>
        <p:spPr>
          <a:xfrm>
            <a:off x="6215400" y="0"/>
            <a:ext cx="5974560" cy="649044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sp>
        <p:nvSpPr>
          <p:cNvPr id="1546" name="PlaceHolder 2"/>
          <p:cNvSpPr>
            <a:spLocks noGrp="1"/>
          </p:cNvSpPr>
          <p:nvPr>
            <p:ph type="title"/>
          </p:nvPr>
        </p:nvSpPr>
        <p:spPr>
          <a:xfrm>
            <a:off x="655560" y="365040"/>
            <a:ext cx="5117760" cy="169056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Alexey Ivakhnenko</a:t>
            </a:r>
            <a:br>
              <a:rPr sz="4400"/>
            </a:br>
            <a:r>
              <a:rPr b="1" i="1" lang="en-US" sz="4400" spc="-1" strike="noStrike">
                <a:solidFill>
                  <a:srgbClr val="000000"/>
                </a:solidFill>
                <a:latin typeface="Calibri Light"/>
              </a:rPr>
              <a:t>Group Method of Data Handling</a:t>
            </a:r>
            <a:endParaRPr b="0" lang="en-US" sz="4400" spc="-1" strike="noStrike">
              <a:latin typeface="Arial"/>
            </a:endParaRPr>
          </a:p>
        </p:txBody>
      </p:sp>
      <p:grpSp>
        <p:nvGrpSpPr>
          <p:cNvPr id="1547" name="Group 4"/>
          <p:cNvGrpSpPr/>
          <p:nvPr/>
        </p:nvGrpSpPr>
        <p:grpSpPr>
          <a:xfrm>
            <a:off x="-65520" y="6438240"/>
            <a:ext cx="12139920" cy="417960"/>
            <a:chOff x="-65520" y="6438240"/>
            <a:chExt cx="12139920" cy="417960"/>
          </a:xfrm>
        </p:grpSpPr>
        <p:pic>
          <p:nvPicPr>
            <p:cNvPr id="1548" name="Graphic 81" descr="Gold bars"/>
            <p:cNvPicPr/>
            <p:nvPr/>
          </p:nvPicPr>
          <p:blipFill>
            <a:blip r:embed="rId2"/>
            <a:stretch/>
          </p:blipFill>
          <p:spPr>
            <a:xfrm>
              <a:off x="10895760" y="6492240"/>
              <a:ext cx="358200" cy="309960"/>
            </a:xfrm>
            <a:prstGeom prst="rect">
              <a:avLst/>
            </a:prstGeom>
            <a:ln w="0">
              <a:noFill/>
            </a:ln>
          </p:spPr>
        </p:pic>
        <p:sp>
          <p:nvSpPr>
            <p:cNvPr id="1549" name="Content Placeholder 26"/>
            <p:cNvSpPr/>
            <p:nvPr/>
          </p:nvSpPr>
          <p:spPr>
            <a:xfrm>
              <a:off x="10315440" y="6492240"/>
              <a:ext cx="666360" cy="30996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gmdh</a:t>
              </a:r>
              <a:endParaRPr b="0" lang="en-US" sz="1600" spc="-1" strike="noStrike">
                <a:latin typeface="Arial"/>
              </a:endParaRPr>
            </a:p>
          </p:txBody>
        </p:sp>
        <p:pic>
          <p:nvPicPr>
            <p:cNvPr id="1550" name="Graphic 82" descr="Robot"/>
            <p:cNvPicPr/>
            <p:nvPr/>
          </p:nvPicPr>
          <p:blipFill>
            <a:blip r:embed="rId3"/>
            <a:stretch/>
          </p:blipFill>
          <p:spPr>
            <a:xfrm>
              <a:off x="7903440" y="6492240"/>
              <a:ext cx="358200" cy="309960"/>
            </a:xfrm>
            <a:prstGeom prst="rect">
              <a:avLst/>
            </a:prstGeom>
            <a:ln w="0">
              <a:noFill/>
            </a:ln>
          </p:spPr>
        </p:pic>
        <p:sp>
          <p:nvSpPr>
            <p:cNvPr id="1551" name="Content Placeholder 37"/>
            <p:cNvSpPr/>
            <p:nvPr/>
          </p:nvSpPr>
          <p:spPr>
            <a:xfrm>
              <a:off x="6811200" y="6458040"/>
              <a:ext cx="117864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552" name="Graphic 83" descr="Brain"/>
            <p:cNvPicPr/>
            <p:nvPr/>
          </p:nvPicPr>
          <p:blipFill>
            <a:blip r:embed="rId4"/>
            <a:stretch/>
          </p:blipFill>
          <p:spPr>
            <a:xfrm>
              <a:off x="10043640" y="6492240"/>
              <a:ext cx="358200" cy="309960"/>
            </a:xfrm>
            <a:prstGeom prst="rect">
              <a:avLst/>
            </a:prstGeom>
            <a:ln w="0">
              <a:noFill/>
            </a:ln>
          </p:spPr>
        </p:pic>
        <p:sp>
          <p:nvSpPr>
            <p:cNvPr id="1553" name="Content Placeholder 38"/>
            <p:cNvSpPr/>
            <p:nvPr/>
          </p:nvSpPr>
          <p:spPr>
            <a:xfrm>
              <a:off x="9622080" y="6467040"/>
              <a:ext cx="50760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ann</a:t>
              </a:r>
              <a:endParaRPr b="0" lang="en-US" sz="1600" spc="-1" strike="noStrike">
                <a:latin typeface="Arial"/>
              </a:endParaRPr>
            </a:p>
          </p:txBody>
        </p:sp>
        <p:pic>
          <p:nvPicPr>
            <p:cNvPr id="1554" name="Graphic 84" descr="Network diagram"/>
            <p:cNvPicPr/>
            <p:nvPr/>
          </p:nvPicPr>
          <p:blipFill>
            <a:blip r:embed="rId5"/>
            <a:stretch/>
          </p:blipFill>
          <p:spPr>
            <a:xfrm>
              <a:off x="9350280" y="6492240"/>
              <a:ext cx="358200" cy="309960"/>
            </a:xfrm>
            <a:prstGeom prst="rect">
              <a:avLst/>
            </a:prstGeom>
            <a:ln w="0">
              <a:noFill/>
            </a:ln>
          </p:spPr>
        </p:pic>
        <p:sp>
          <p:nvSpPr>
            <p:cNvPr id="1555" name="Content Placeholder 39"/>
            <p:cNvSpPr/>
            <p:nvPr/>
          </p:nvSpPr>
          <p:spPr>
            <a:xfrm>
              <a:off x="8175600" y="6492240"/>
              <a:ext cx="1260720" cy="30996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556" name="Graphic 85" descr="Bubbles"/>
            <p:cNvPicPr/>
            <p:nvPr/>
          </p:nvPicPr>
          <p:blipFill>
            <a:blip r:embed="rId6"/>
            <a:stretch/>
          </p:blipFill>
          <p:spPr>
            <a:xfrm>
              <a:off x="6539040" y="6492240"/>
              <a:ext cx="358200" cy="309960"/>
            </a:xfrm>
            <a:prstGeom prst="rect">
              <a:avLst/>
            </a:prstGeom>
            <a:ln w="0">
              <a:noFill/>
            </a:ln>
          </p:spPr>
        </p:pic>
        <p:sp>
          <p:nvSpPr>
            <p:cNvPr id="1557" name="Content Placeholder 40"/>
            <p:cNvSpPr/>
            <p:nvPr/>
          </p:nvSpPr>
          <p:spPr>
            <a:xfrm>
              <a:off x="5742720" y="6445440"/>
              <a:ext cx="882720" cy="4039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558" name="Graphic 86" descr="Head with gears"/>
            <p:cNvPicPr/>
            <p:nvPr/>
          </p:nvPicPr>
          <p:blipFill>
            <a:blip r:embed="rId7"/>
            <a:stretch/>
          </p:blipFill>
          <p:spPr>
            <a:xfrm>
              <a:off x="5470560" y="6492240"/>
              <a:ext cx="358200" cy="309960"/>
            </a:xfrm>
            <a:prstGeom prst="rect">
              <a:avLst/>
            </a:prstGeom>
            <a:ln w="0">
              <a:noFill/>
            </a:ln>
          </p:spPr>
        </p:pic>
        <p:sp>
          <p:nvSpPr>
            <p:cNvPr id="1559" name="Content Placeholder 41"/>
            <p:cNvSpPr/>
            <p:nvPr/>
          </p:nvSpPr>
          <p:spPr>
            <a:xfrm>
              <a:off x="4737960" y="6468480"/>
              <a:ext cx="819000" cy="35784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560" name="Graphic 87" descr="Rocket"/>
            <p:cNvPicPr/>
            <p:nvPr/>
          </p:nvPicPr>
          <p:blipFill>
            <a:blip r:embed="rId8"/>
            <a:stretch/>
          </p:blipFill>
          <p:spPr>
            <a:xfrm>
              <a:off x="4465800" y="6492240"/>
              <a:ext cx="358200" cy="309960"/>
            </a:xfrm>
            <a:prstGeom prst="rect">
              <a:avLst/>
            </a:prstGeom>
            <a:ln w="0">
              <a:noFill/>
            </a:ln>
          </p:spPr>
        </p:pic>
        <p:sp>
          <p:nvSpPr>
            <p:cNvPr id="1561" name="Content Placeholder 42"/>
            <p:cNvSpPr/>
            <p:nvPr/>
          </p:nvSpPr>
          <p:spPr>
            <a:xfrm>
              <a:off x="3441600" y="6446880"/>
              <a:ext cx="1110240" cy="40068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562" name="Graphic 88" descr="Transfer"/>
            <p:cNvPicPr/>
            <p:nvPr/>
          </p:nvPicPr>
          <p:blipFill>
            <a:blip r:embed="rId9"/>
            <a:stretch/>
          </p:blipFill>
          <p:spPr>
            <a:xfrm>
              <a:off x="3169800" y="6492240"/>
              <a:ext cx="358200" cy="309960"/>
            </a:xfrm>
            <a:prstGeom prst="rect">
              <a:avLst/>
            </a:prstGeom>
            <a:ln w="0">
              <a:noFill/>
            </a:ln>
          </p:spPr>
        </p:pic>
        <p:sp>
          <p:nvSpPr>
            <p:cNvPr id="1563" name="Content Placeholder 43"/>
            <p:cNvSpPr/>
            <p:nvPr/>
          </p:nvSpPr>
          <p:spPr>
            <a:xfrm>
              <a:off x="2292480" y="6438240"/>
              <a:ext cx="963360" cy="41796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564" name="Graphic 89" descr="Upward trend"/>
            <p:cNvPicPr/>
            <p:nvPr/>
          </p:nvPicPr>
          <p:blipFill>
            <a:blip r:embed="rId10"/>
            <a:stretch/>
          </p:blipFill>
          <p:spPr>
            <a:xfrm>
              <a:off x="2020680" y="6492240"/>
              <a:ext cx="358200" cy="309960"/>
            </a:xfrm>
            <a:prstGeom prst="rect">
              <a:avLst/>
            </a:prstGeom>
            <a:ln w="0">
              <a:noFill/>
            </a:ln>
          </p:spPr>
        </p:pic>
        <p:sp>
          <p:nvSpPr>
            <p:cNvPr id="1565" name="Content Placeholder 44"/>
            <p:cNvSpPr/>
            <p:nvPr/>
          </p:nvSpPr>
          <p:spPr>
            <a:xfrm>
              <a:off x="1003320" y="6461280"/>
              <a:ext cx="1103400" cy="3715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566" name="Graphic 90" descr="Maze"/>
            <p:cNvPicPr/>
            <p:nvPr/>
          </p:nvPicPr>
          <p:blipFill>
            <a:blip r:embed="rId11"/>
            <a:stretch/>
          </p:blipFill>
          <p:spPr>
            <a:xfrm>
              <a:off x="731520" y="6492240"/>
              <a:ext cx="358200" cy="309960"/>
            </a:xfrm>
            <a:prstGeom prst="rect">
              <a:avLst/>
            </a:prstGeom>
            <a:ln w="0">
              <a:noFill/>
            </a:ln>
          </p:spPr>
        </p:pic>
        <p:sp>
          <p:nvSpPr>
            <p:cNvPr id="1567" name="Content Placeholder 45"/>
            <p:cNvSpPr/>
            <p:nvPr/>
          </p:nvSpPr>
          <p:spPr>
            <a:xfrm>
              <a:off x="-65520" y="6449400"/>
              <a:ext cx="883440" cy="39564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568" name="Graphic 91"/>
            <p:cNvGrpSpPr/>
            <p:nvPr/>
          </p:nvGrpSpPr>
          <p:grpSpPr>
            <a:xfrm>
              <a:off x="11748240" y="6540840"/>
              <a:ext cx="326160" cy="212760"/>
              <a:chOff x="11748240" y="6540840"/>
              <a:chExt cx="326160" cy="212760"/>
            </a:xfrm>
          </p:grpSpPr>
          <p:sp>
            <p:nvSpPr>
              <p:cNvPr id="1569" name="Freeform: Shape 7"/>
              <p:cNvSpPr/>
              <p:nvPr/>
            </p:nvSpPr>
            <p:spPr>
              <a:xfrm>
                <a:off x="11965320" y="6716520"/>
                <a:ext cx="20880" cy="3708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570" name="Freeform: Shape 8"/>
              <p:cNvSpPr/>
              <p:nvPr/>
            </p:nvSpPr>
            <p:spPr>
              <a:xfrm>
                <a:off x="11748240" y="6540840"/>
                <a:ext cx="326160" cy="19332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bfbfbf"/>
              </a:solidFill>
              <a:ln w="3600">
                <a:noFill/>
              </a:ln>
            </p:spPr>
            <p:style>
              <a:lnRef idx="0"/>
              <a:fillRef idx="0"/>
              <a:effectRef idx="0"/>
              <a:fontRef idx="minor"/>
            </p:style>
          </p:sp>
        </p:grpSp>
        <p:sp>
          <p:nvSpPr>
            <p:cNvPr id="1571" name="Content Placeholder 46"/>
            <p:cNvSpPr/>
            <p:nvPr/>
          </p:nvSpPr>
          <p:spPr>
            <a:xfrm>
              <a:off x="11167920" y="6498000"/>
              <a:ext cx="666360" cy="29880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bfbfbf"/>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6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572" name="PlaceHolder 1"/>
          <p:cNvSpPr>
            <a:spLocks noGrp="1"/>
          </p:cNvSpPr>
          <p:nvPr>
            <p:ph type="title"/>
          </p:nvPr>
        </p:nvSpPr>
        <p:spPr>
          <a:xfrm>
            <a:off x="655200" y="365040"/>
            <a:ext cx="5118480" cy="169092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Angel Marchev, Sr. </a:t>
            </a:r>
            <a:r>
              <a:rPr b="1" i="1" lang="en-US" sz="4400" spc="-1" strike="noStrike">
                <a:solidFill>
                  <a:srgbClr val="000000"/>
                </a:solidFill>
                <a:latin typeface="Calibri Light"/>
              </a:rPr>
              <a:t>Multi-stage selection procedure</a:t>
            </a:r>
            <a:endParaRPr b="0" lang="en-US" sz="4400" spc="-1" strike="noStrike">
              <a:latin typeface="Arial"/>
            </a:endParaRPr>
          </a:p>
        </p:txBody>
      </p:sp>
      <p:sp>
        <p:nvSpPr>
          <p:cNvPr id="1573" name="Straight Arrow Connector 10"/>
          <p:cNvSpPr/>
          <p:nvPr/>
        </p:nvSpPr>
        <p:spPr>
          <a:xfrm>
            <a:off x="655200" y="2316600"/>
            <a:ext cx="4570200" cy="360"/>
          </a:xfrm>
          <a:custGeom>
            <a:avLst/>
            <a:gdLst/>
            <a:ahLst/>
            <a:rect l="l" t="t" r="r" b="b"/>
            <a:pathLst>
              <a:path w="21600" h="21600">
                <a:moveTo>
                  <a:pt x="0" y="0"/>
                </a:moveTo>
                <a:lnTo>
                  <a:pt x="21600" y="21600"/>
                </a:lnTo>
              </a:path>
            </a:pathLst>
          </a:custGeom>
          <a:noFill/>
          <a:ln cap="sq" w="19080">
            <a:solidFill>
              <a:srgbClr val="000000"/>
            </a:solidFill>
            <a:miter/>
          </a:ln>
        </p:spPr>
        <p:style>
          <a:lnRef idx="0"/>
          <a:fillRef idx="0"/>
          <a:effectRef idx="0"/>
          <a:fontRef idx="minor"/>
        </p:style>
      </p:sp>
      <p:sp>
        <p:nvSpPr>
          <p:cNvPr id="1574" name="PlaceHolder 2"/>
          <p:cNvSpPr>
            <a:spLocks noGrp="1"/>
          </p:cNvSpPr>
          <p:nvPr>
            <p:ph/>
          </p:nvPr>
        </p:nvSpPr>
        <p:spPr>
          <a:xfrm>
            <a:off x="655200" y="2575080"/>
            <a:ext cx="5118480" cy="3460320"/>
          </a:xfrm>
          <a:prstGeom prst="rect">
            <a:avLst/>
          </a:prstGeom>
          <a:noFill/>
          <a:ln w="0">
            <a:noFill/>
          </a:ln>
        </p:spPr>
        <p:txBody>
          <a:bodyPr lIns="90000" rIns="90000" tIns="45000" bIns="45000" anchor="t">
            <a:normAutofit/>
          </a:bodyPr>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approach for autonomous  synthesis of mathematical descriptions</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analogous to the directed selection in genetics and biology</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a large number of perspective “fighting for survival” hypotheses are evaluated</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principle of inconclusive decisions</a:t>
            </a:r>
            <a:endParaRPr b="0" lang="en-US" sz="1800" spc="-1" strike="noStrike">
              <a:latin typeface="Arial"/>
            </a:endParaRPr>
          </a:p>
          <a:p>
            <a:pPr marL="228600" indent="-228600">
              <a:lnSpc>
                <a:spcPct val="90000"/>
              </a:lnSpc>
              <a:spcBef>
                <a:spcPts val="1001"/>
              </a:spcBef>
              <a:buClr>
                <a:srgbClr val="000000"/>
              </a:buClr>
              <a:buFont typeface="Arial"/>
              <a:buChar char="•"/>
            </a:pPr>
            <a:r>
              <a:rPr b="0" lang="en-US" sz="1800" spc="-1" strike="noStrike">
                <a:solidFill>
                  <a:srgbClr val="000000"/>
                </a:solidFill>
                <a:latin typeface="Calibri"/>
              </a:rPr>
              <a:t>Optimal model structure, the set of effective input variables, number of layers and neurons are determined automatically</a:t>
            </a:r>
            <a:endParaRPr b="0" lang="en-US" sz="1800" spc="-1" strike="noStrike">
              <a:latin typeface="Arial"/>
            </a:endParaRPr>
          </a:p>
          <a:p>
            <a:pPr>
              <a:lnSpc>
                <a:spcPct val="90000"/>
              </a:lnSpc>
              <a:spcBef>
                <a:spcPts val="1001"/>
              </a:spcBef>
              <a:buNone/>
            </a:pPr>
            <a:endParaRPr b="0" lang="en-US" sz="1800" spc="-1" strike="noStrike">
              <a:latin typeface="Arial"/>
            </a:endParaRPr>
          </a:p>
        </p:txBody>
      </p:sp>
      <p:sp>
        <p:nvSpPr>
          <p:cNvPr id="1575" name="Content Placeholder 34"/>
          <p:cNvSpPr/>
          <p:nvPr/>
        </p:nvSpPr>
        <p:spPr>
          <a:xfrm>
            <a:off x="5980680" y="0"/>
            <a:ext cx="6107760" cy="685620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grpSp>
        <p:nvGrpSpPr>
          <p:cNvPr id="1576" name="Group 3"/>
          <p:cNvGrpSpPr/>
          <p:nvPr/>
        </p:nvGrpSpPr>
        <p:grpSpPr>
          <a:xfrm>
            <a:off x="-65520" y="6438240"/>
            <a:ext cx="12139920" cy="417960"/>
            <a:chOff x="-65520" y="6438240"/>
            <a:chExt cx="12139920" cy="417960"/>
          </a:xfrm>
        </p:grpSpPr>
        <p:pic>
          <p:nvPicPr>
            <p:cNvPr id="1577" name="Graphic 92" descr="Gold bars"/>
            <p:cNvPicPr/>
            <p:nvPr/>
          </p:nvPicPr>
          <p:blipFill>
            <a:blip r:embed="rId2"/>
            <a:stretch/>
          </p:blipFill>
          <p:spPr>
            <a:xfrm>
              <a:off x="10895760" y="6492240"/>
              <a:ext cx="358200" cy="309960"/>
            </a:xfrm>
            <a:prstGeom prst="rect">
              <a:avLst/>
            </a:prstGeom>
            <a:ln w="0">
              <a:noFill/>
            </a:ln>
          </p:spPr>
        </p:pic>
        <p:sp>
          <p:nvSpPr>
            <p:cNvPr id="1578" name="Content Placeholder 35"/>
            <p:cNvSpPr/>
            <p:nvPr/>
          </p:nvSpPr>
          <p:spPr>
            <a:xfrm>
              <a:off x="10315440" y="6492240"/>
              <a:ext cx="666360" cy="30996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gmdh</a:t>
              </a:r>
              <a:endParaRPr b="0" lang="en-US" sz="1600" spc="-1" strike="noStrike">
                <a:latin typeface="Arial"/>
              </a:endParaRPr>
            </a:p>
          </p:txBody>
        </p:sp>
        <p:pic>
          <p:nvPicPr>
            <p:cNvPr id="1579" name="Graphic 93" descr="Robot"/>
            <p:cNvPicPr/>
            <p:nvPr/>
          </p:nvPicPr>
          <p:blipFill>
            <a:blip r:embed="rId3"/>
            <a:stretch/>
          </p:blipFill>
          <p:spPr>
            <a:xfrm>
              <a:off x="7903440" y="6492240"/>
              <a:ext cx="358200" cy="309960"/>
            </a:xfrm>
            <a:prstGeom prst="rect">
              <a:avLst/>
            </a:prstGeom>
            <a:ln w="0">
              <a:noFill/>
            </a:ln>
          </p:spPr>
        </p:pic>
        <p:sp>
          <p:nvSpPr>
            <p:cNvPr id="1580" name="Content Placeholder 36"/>
            <p:cNvSpPr/>
            <p:nvPr/>
          </p:nvSpPr>
          <p:spPr>
            <a:xfrm>
              <a:off x="6811200" y="6458040"/>
              <a:ext cx="117864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581" name="Graphic 94" descr="Brain"/>
            <p:cNvPicPr/>
            <p:nvPr/>
          </p:nvPicPr>
          <p:blipFill>
            <a:blip r:embed="rId4"/>
            <a:stretch/>
          </p:blipFill>
          <p:spPr>
            <a:xfrm>
              <a:off x="10043640" y="6492240"/>
              <a:ext cx="358200" cy="309960"/>
            </a:xfrm>
            <a:prstGeom prst="rect">
              <a:avLst/>
            </a:prstGeom>
            <a:ln w="0">
              <a:noFill/>
            </a:ln>
          </p:spPr>
        </p:pic>
        <p:sp>
          <p:nvSpPr>
            <p:cNvPr id="1582" name="Content Placeholder 51"/>
            <p:cNvSpPr/>
            <p:nvPr/>
          </p:nvSpPr>
          <p:spPr>
            <a:xfrm>
              <a:off x="9622080" y="6467040"/>
              <a:ext cx="50760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ann</a:t>
              </a:r>
              <a:endParaRPr b="0" lang="en-US" sz="1600" spc="-1" strike="noStrike">
                <a:latin typeface="Arial"/>
              </a:endParaRPr>
            </a:p>
          </p:txBody>
        </p:sp>
        <p:pic>
          <p:nvPicPr>
            <p:cNvPr id="1583" name="Graphic 95" descr="Network diagram"/>
            <p:cNvPicPr/>
            <p:nvPr/>
          </p:nvPicPr>
          <p:blipFill>
            <a:blip r:embed="rId5"/>
            <a:stretch/>
          </p:blipFill>
          <p:spPr>
            <a:xfrm>
              <a:off x="9350280" y="6492240"/>
              <a:ext cx="358200" cy="309960"/>
            </a:xfrm>
            <a:prstGeom prst="rect">
              <a:avLst/>
            </a:prstGeom>
            <a:ln w="0">
              <a:noFill/>
            </a:ln>
          </p:spPr>
        </p:pic>
        <p:sp>
          <p:nvSpPr>
            <p:cNvPr id="1584" name="Content Placeholder 52"/>
            <p:cNvSpPr/>
            <p:nvPr/>
          </p:nvSpPr>
          <p:spPr>
            <a:xfrm>
              <a:off x="8175600" y="6492240"/>
              <a:ext cx="1260720" cy="30996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585" name="Graphic 97" descr="Bubbles"/>
            <p:cNvPicPr/>
            <p:nvPr/>
          </p:nvPicPr>
          <p:blipFill>
            <a:blip r:embed="rId6"/>
            <a:stretch/>
          </p:blipFill>
          <p:spPr>
            <a:xfrm>
              <a:off x="6539040" y="6492240"/>
              <a:ext cx="358200" cy="309960"/>
            </a:xfrm>
            <a:prstGeom prst="rect">
              <a:avLst/>
            </a:prstGeom>
            <a:ln w="0">
              <a:noFill/>
            </a:ln>
          </p:spPr>
        </p:pic>
        <p:sp>
          <p:nvSpPr>
            <p:cNvPr id="1586" name="Content Placeholder 53"/>
            <p:cNvSpPr/>
            <p:nvPr/>
          </p:nvSpPr>
          <p:spPr>
            <a:xfrm>
              <a:off x="5742720" y="6445440"/>
              <a:ext cx="882720" cy="4039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587" name="Graphic 98" descr="Head with gears"/>
            <p:cNvPicPr/>
            <p:nvPr/>
          </p:nvPicPr>
          <p:blipFill>
            <a:blip r:embed="rId7"/>
            <a:stretch/>
          </p:blipFill>
          <p:spPr>
            <a:xfrm>
              <a:off x="5470560" y="6492240"/>
              <a:ext cx="358200" cy="309960"/>
            </a:xfrm>
            <a:prstGeom prst="rect">
              <a:avLst/>
            </a:prstGeom>
            <a:ln w="0">
              <a:noFill/>
            </a:ln>
          </p:spPr>
        </p:pic>
        <p:sp>
          <p:nvSpPr>
            <p:cNvPr id="1588" name="Content Placeholder 54"/>
            <p:cNvSpPr/>
            <p:nvPr/>
          </p:nvSpPr>
          <p:spPr>
            <a:xfrm>
              <a:off x="4737960" y="6468480"/>
              <a:ext cx="819000" cy="35784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589" name="Graphic 100" descr="Rocket"/>
            <p:cNvPicPr/>
            <p:nvPr/>
          </p:nvPicPr>
          <p:blipFill>
            <a:blip r:embed="rId8"/>
            <a:stretch/>
          </p:blipFill>
          <p:spPr>
            <a:xfrm>
              <a:off x="4465800" y="6492240"/>
              <a:ext cx="358200" cy="309960"/>
            </a:xfrm>
            <a:prstGeom prst="rect">
              <a:avLst/>
            </a:prstGeom>
            <a:ln w="0">
              <a:noFill/>
            </a:ln>
          </p:spPr>
        </p:pic>
        <p:sp>
          <p:nvSpPr>
            <p:cNvPr id="1590" name="Content Placeholder 55"/>
            <p:cNvSpPr/>
            <p:nvPr/>
          </p:nvSpPr>
          <p:spPr>
            <a:xfrm>
              <a:off x="3441600" y="6446880"/>
              <a:ext cx="1110240" cy="40068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591" name="Graphic 102" descr="Transfer"/>
            <p:cNvPicPr/>
            <p:nvPr/>
          </p:nvPicPr>
          <p:blipFill>
            <a:blip r:embed="rId9"/>
            <a:stretch/>
          </p:blipFill>
          <p:spPr>
            <a:xfrm>
              <a:off x="3169800" y="6492240"/>
              <a:ext cx="358200" cy="309960"/>
            </a:xfrm>
            <a:prstGeom prst="rect">
              <a:avLst/>
            </a:prstGeom>
            <a:ln w="0">
              <a:noFill/>
            </a:ln>
          </p:spPr>
        </p:pic>
        <p:sp>
          <p:nvSpPr>
            <p:cNvPr id="1592" name="Content Placeholder 56"/>
            <p:cNvSpPr/>
            <p:nvPr/>
          </p:nvSpPr>
          <p:spPr>
            <a:xfrm>
              <a:off x="2292480" y="6438240"/>
              <a:ext cx="963360" cy="41796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593" name="Graphic 104" descr="Upward trend"/>
            <p:cNvPicPr/>
            <p:nvPr/>
          </p:nvPicPr>
          <p:blipFill>
            <a:blip r:embed="rId10"/>
            <a:stretch/>
          </p:blipFill>
          <p:spPr>
            <a:xfrm>
              <a:off x="2020680" y="6492240"/>
              <a:ext cx="358200" cy="309960"/>
            </a:xfrm>
            <a:prstGeom prst="rect">
              <a:avLst/>
            </a:prstGeom>
            <a:ln w="0">
              <a:noFill/>
            </a:ln>
          </p:spPr>
        </p:pic>
        <p:sp>
          <p:nvSpPr>
            <p:cNvPr id="1594" name="Content Placeholder 57"/>
            <p:cNvSpPr/>
            <p:nvPr/>
          </p:nvSpPr>
          <p:spPr>
            <a:xfrm>
              <a:off x="1003320" y="6461280"/>
              <a:ext cx="1103400" cy="3715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595" name="Graphic 106" descr="Maze"/>
            <p:cNvPicPr/>
            <p:nvPr/>
          </p:nvPicPr>
          <p:blipFill>
            <a:blip r:embed="rId11"/>
            <a:stretch/>
          </p:blipFill>
          <p:spPr>
            <a:xfrm>
              <a:off x="731520" y="6492240"/>
              <a:ext cx="358200" cy="309960"/>
            </a:xfrm>
            <a:prstGeom prst="rect">
              <a:avLst/>
            </a:prstGeom>
            <a:ln w="0">
              <a:noFill/>
            </a:ln>
          </p:spPr>
        </p:pic>
        <p:sp>
          <p:nvSpPr>
            <p:cNvPr id="1596" name="Content Placeholder 58"/>
            <p:cNvSpPr/>
            <p:nvPr/>
          </p:nvSpPr>
          <p:spPr>
            <a:xfrm>
              <a:off x="-65520" y="6449400"/>
              <a:ext cx="883440" cy="39564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597" name="Graphic 107"/>
            <p:cNvGrpSpPr/>
            <p:nvPr/>
          </p:nvGrpSpPr>
          <p:grpSpPr>
            <a:xfrm>
              <a:off x="11748240" y="6540840"/>
              <a:ext cx="326160" cy="212760"/>
              <a:chOff x="11748240" y="6540840"/>
              <a:chExt cx="326160" cy="212760"/>
            </a:xfrm>
          </p:grpSpPr>
          <p:sp>
            <p:nvSpPr>
              <p:cNvPr id="1598" name="Freeform: Shape 5"/>
              <p:cNvSpPr/>
              <p:nvPr/>
            </p:nvSpPr>
            <p:spPr>
              <a:xfrm>
                <a:off x="11965320" y="6716520"/>
                <a:ext cx="20880" cy="3708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599" name="Freeform: Shape 6"/>
              <p:cNvSpPr/>
              <p:nvPr/>
            </p:nvSpPr>
            <p:spPr>
              <a:xfrm>
                <a:off x="11748240" y="6540840"/>
                <a:ext cx="326160" cy="19332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000000"/>
              </a:solidFill>
              <a:ln w="3600">
                <a:noFill/>
              </a:ln>
            </p:spPr>
            <p:style>
              <a:lnRef idx="0"/>
              <a:fillRef idx="0"/>
              <a:effectRef idx="0"/>
              <a:fontRef idx="minor"/>
            </p:style>
          </p:sp>
        </p:grpSp>
        <p:sp>
          <p:nvSpPr>
            <p:cNvPr id="1600" name="Content Placeholder 59"/>
            <p:cNvSpPr/>
            <p:nvPr/>
          </p:nvSpPr>
          <p:spPr>
            <a:xfrm>
              <a:off x="11167920" y="6498000"/>
              <a:ext cx="666360" cy="29880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000000"/>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6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01" name="PlaceHolder 1"/>
          <p:cNvSpPr>
            <a:spLocks noGrp="1"/>
          </p:cNvSpPr>
          <p:nvPr>
            <p:ph type="title"/>
          </p:nvPr>
        </p:nvSpPr>
        <p:spPr>
          <a:xfrm>
            <a:off x="655200" y="365040"/>
            <a:ext cx="5118480" cy="169092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Angel Marchev, Sr. </a:t>
            </a:r>
            <a:r>
              <a:rPr b="1" i="1" lang="en-US" sz="4400" spc="-1" strike="noStrike">
                <a:solidFill>
                  <a:srgbClr val="000000"/>
                </a:solidFill>
                <a:latin typeface="Calibri Light"/>
              </a:rPr>
              <a:t>Multi-stage selection procedure</a:t>
            </a:r>
            <a:endParaRPr b="0" lang="en-US" sz="4400" spc="-1" strike="noStrike">
              <a:latin typeface="Arial"/>
            </a:endParaRPr>
          </a:p>
        </p:txBody>
      </p:sp>
      <p:sp>
        <p:nvSpPr>
          <p:cNvPr id="1602" name="Straight Arrow Connector 13"/>
          <p:cNvSpPr/>
          <p:nvPr/>
        </p:nvSpPr>
        <p:spPr>
          <a:xfrm>
            <a:off x="655200" y="2316600"/>
            <a:ext cx="4570200" cy="360"/>
          </a:xfrm>
          <a:custGeom>
            <a:avLst/>
            <a:gdLst/>
            <a:ahLst/>
            <a:rect l="l" t="t" r="r" b="b"/>
            <a:pathLst>
              <a:path w="21600" h="21600">
                <a:moveTo>
                  <a:pt x="0" y="0"/>
                </a:moveTo>
                <a:lnTo>
                  <a:pt x="21600" y="21600"/>
                </a:lnTo>
              </a:path>
            </a:pathLst>
          </a:custGeom>
          <a:noFill/>
          <a:ln cap="sq" w="19080">
            <a:solidFill>
              <a:srgbClr val="000000"/>
            </a:solidFill>
            <a:miter/>
          </a:ln>
        </p:spPr>
        <p:style>
          <a:lnRef idx="0"/>
          <a:fillRef idx="0"/>
          <a:effectRef idx="0"/>
          <a:fontRef idx="minor"/>
        </p:style>
      </p:sp>
      <p:sp>
        <p:nvSpPr>
          <p:cNvPr id="1603" name="Content Placeholder 47"/>
          <p:cNvSpPr/>
          <p:nvPr/>
        </p:nvSpPr>
        <p:spPr>
          <a:xfrm>
            <a:off x="5980680" y="0"/>
            <a:ext cx="6107760" cy="685620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pic>
        <p:nvPicPr>
          <p:cNvPr id="1604" name="Content Placeholder 48" descr="A close up of text on a white background&#10;&#10;Description automatically generated"/>
          <p:cNvPicPr/>
          <p:nvPr/>
        </p:nvPicPr>
        <p:blipFill>
          <a:blip r:embed="rId2"/>
          <a:stretch/>
        </p:blipFill>
        <p:spPr>
          <a:xfrm>
            <a:off x="467280" y="2316600"/>
            <a:ext cx="5123520" cy="4119120"/>
          </a:xfrm>
          <a:prstGeom prst="rect">
            <a:avLst/>
          </a:prstGeom>
          <a:ln w="0">
            <a:noFill/>
          </a:ln>
        </p:spPr>
      </p:pic>
      <p:grpSp>
        <p:nvGrpSpPr>
          <p:cNvPr id="1605" name="Group 8"/>
          <p:cNvGrpSpPr/>
          <p:nvPr/>
        </p:nvGrpSpPr>
        <p:grpSpPr>
          <a:xfrm>
            <a:off x="-65520" y="6438240"/>
            <a:ext cx="12139920" cy="417960"/>
            <a:chOff x="-65520" y="6438240"/>
            <a:chExt cx="12139920" cy="417960"/>
          </a:xfrm>
        </p:grpSpPr>
        <p:pic>
          <p:nvPicPr>
            <p:cNvPr id="1606" name="Graphic 109" descr="Gold bars"/>
            <p:cNvPicPr/>
            <p:nvPr/>
          </p:nvPicPr>
          <p:blipFill>
            <a:blip r:embed="rId3"/>
            <a:stretch/>
          </p:blipFill>
          <p:spPr>
            <a:xfrm>
              <a:off x="10895760" y="6492240"/>
              <a:ext cx="358200" cy="309960"/>
            </a:xfrm>
            <a:prstGeom prst="rect">
              <a:avLst/>
            </a:prstGeom>
            <a:ln w="0">
              <a:noFill/>
            </a:ln>
          </p:spPr>
        </p:pic>
        <p:sp>
          <p:nvSpPr>
            <p:cNvPr id="1607" name="Content Placeholder 49"/>
            <p:cNvSpPr/>
            <p:nvPr/>
          </p:nvSpPr>
          <p:spPr>
            <a:xfrm>
              <a:off x="10315440" y="6492240"/>
              <a:ext cx="666360" cy="30996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gmdh</a:t>
              </a:r>
              <a:endParaRPr b="0" lang="en-US" sz="1600" spc="-1" strike="noStrike">
                <a:latin typeface="Arial"/>
              </a:endParaRPr>
            </a:p>
          </p:txBody>
        </p:sp>
        <p:pic>
          <p:nvPicPr>
            <p:cNvPr id="1608" name="Graphic 110" descr="Robot"/>
            <p:cNvPicPr/>
            <p:nvPr/>
          </p:nvPicPr>
          <p:blipFill>
            <a:blip r:embed="rId4"/>
            <a:stretch/>
          </p:blipFill>
          <p:spPr>
            <a:xfrm>
              <a:off x="7903440" y="6492240"/>
              <a:ext cx="358200" cy="309960"/>
            </a:xfrm>
            <a:prstGeom prst="rect">
              <a:avLst/>
            </a:prstGeom>
            <a:ln w="0">
              <a:noFill/>
            </a:ln>
          </p:spPr>
        </p:pic>
        <p:sp>
          <p:nvSpPr>
            <p:cNvPr id="1609" name="Content Placeholder 50"/>
            <p:cNvSpPr/>
            <p:nvPr/>
          </p:nvSpPr>
          <p:spPr>
            <a:xfrm>
              <a:off x="6811200" y="6458040"/>
              <a:ext cx="117864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610" name="Graphic 112" descr="Brain"/>
            <p:cNvPicPr/>
            <p:nvPr/>
          </p:nvPicPr>
          <p:blipFill>
            <a:blip r:embed="rId5"/>
            <a:stretch/>
          </p:blipFill>
          <p:spPr>
            <a:xfrm>
              <a:off x="10043640" y="6492240"/>
              <a:ext cx="358200" cy="309960"/>
            </a:xfrm>
            <a:prstGeom prst="rect">
              <a:avLst/>
            </a:prstGeom>
            <a:ln w="0">
              <a:noFill/>
            </a:ln>
          </p:spPr>
        </p:pic>
        <p:sp>
          <p:nvSpPr>
            <p:cNvPr id="1611" name="Content Placeholder 62"/>
            <p:cNvSpPr/>
            <p:nvPr/>
          </p:nvSpPr>
          <p:spPr>
            <a:xfrm>
              <a:off x="9622080" y="6467040"/>
              <a:ext cx="50760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ann</a:t>
              </a:r>
              <a:endParaRPr b="0" lang="en-US" sz="1600" spc="-1" strike="noStrike">
                <a:latin typeface="Arial"/>
              </a:endParaRPr>
            </a:p>
          </p:txBody>
        </p:sp>
        <p:pic>
          <p:nvPicPr>
            <p:cNvPr id="1612" name="Graphic 114" descr="Network diagram"/>
            <p:cNvPicPr/>
            <p:nvPr/>
          </p:nvPicPr>
          <p:blipFill>
            <a:blip r:embed="rId6"/>
            <a:stretch/>
          </p:blipFill>
          <p:spPr>
            <a:xfrm>
              <a:off x="9350280" y="6492240"/>
              <a:ext cx="358200" cy="309960"/>
            </a:xfrm>
            <a:prstGeom prst="rect">
              <a:avLst/>
            </a:prstGeom>
            <a:ln w="0">
              <a:noFill/>
            </a:ln>
          </p:spPr>
        </p:pic>
        <p:sp>
          <p:nvSpPr>
            <p:cNvPr id="1613" name="Content Placeholder 63"/>
            <p:cNvSpPr/>
            <p:nvPr/>
          </p:nvSpPr>
          <p:spPr>
            <a:xfrm>
              <a:off x="8175600" y="6492240"/>
              <a:ext cx="1260720" cy="30996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614" name="Graphic 115" descr="Bubbles"/>
            <p:cNvPicPr/>
            <p:nvPr/>
          </p:nvPicPr>
          <p:blipFill>
            <a:blip r:embed="rId7"/>
            <a:stretch/>
          </p:blipFill>
          <p:spPr>
            <a:xfrm>
              <a:off x="6539040" y="6492240"/>
              <a:ext cx="358200" cy="309960"/>
            </a:xfrm>
            <a:prstGeom prst="rect">
              <a:avLst/>
            </a:prstGeom>
            <a:ln w="0">
              <a:noFill/>
            </a:ln>
          </p:spPr>
        </p:pic>
        <p:sp>
          <p:nvSpPr>
            <p:cNvPr id="1615" name="Content Placeholder 64"/>
            <p:cNvSpPr/>
            <p:nvPr/>
          </p:nvSpPr>
          <p:spPr>
            <a:xfrm>
              <a:off x="5742720" y="6445440"/>
              <a:ext cx="882720" cy="4039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616" name="Graphic 117" descr="Head with gears"/>
            <p:cNvPicPr/>
            <p:nvPr/>
          </p:nvPicPr>
          <p:blipFill>
            <a:blip r:embed="rId8"/>
            <a:stretch/>
          </p:blipFill>
          <p:spPr>
            <a:xfrm>
              <a:off x="5470560" y="6492240"/>
              <a:ext cx="358200" cy="309960"/>
            </a:xfrm>
            <a:prstGeom prst="rect">
              <a:avLst/>
            </a:prstGeom>
            <a:ln w="0">
              <a:noFill/>
            </a:ln>
          </p:spPr>
        </p:pic>
        <p:sp>
          <p:nvSpPr>
            <p:cNvPr id="1617" name="Content Placeholder 65"/>
            <p:cNvSpPr/>
            <p:nvPr/>
          </p:nvSpPr>
          <p:spPr>
            <a:xfrm>
              <a:off x="4737960" y="6468480"/>
              <a:ext cx="819000" cy="35784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618" name="Graphic 119" descr="Rocket"/>
            <p:cNvPicPr/>
            <p:nvPr/>
          </p:nvPicPr>
          <p:blipFill>
            <a:blip r:embed="rId9"/>
            <a:stretch/>
          </p:blipFill>
          <p:spPr>
            <a:xfrm>
              <a:off x="4465800" y="6492240"/>
              <a:ext cx="358200" cy="309960"/>
            </a:xfrm>
            <a:prstGeom prst="rect">
              <a:avLst/>
            </a:prstGeom>
            <a:ln w="0">
              <a:noFill/>
            </a:ln>
          </p:spPr>
        </p:pic>
        <p:sp>
          <p:nvSpPr>
            <p:cNvPr id="1619" name="Content Placeholder 66"/>
            <p:cNvSpPr/>
            <p:nvPr/>
          </p:nvSpPr>
          <p:spPr>
            <a:xfrm>
              <a:off x="3441600" y="6446880"/>
              <a:ext cx="1110240" cy="40068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620" name="Graphic 120" descr="Transfer"/>
            <p:cNvPicPr/>
            <p:nvPr/>
          </p:nvPicPr>
          <p:blipFill>
            <a:blip r:embed="rId10"/>
            <a:stretch/>
          </p:blipFill>
          <p:spPr>
            <a:xfrm>
              <a:off x="3169800" y="6492240"/>
              <a:ext cx="358200" cy="309960"/>
            </a:xfrm>
            <a:prstGeom prst="rect">
              <a:avLst/>
            </a:prstGeom>
            <a:ln w="0">
              <a:noFill/>
            </a:ln>
          </p:spPr>
        </p:pic>
        <p:sp>
          <p:nvSpPr>
            <p:cNvPr id="1621" name="Content Placeholder 67"/>
            <p:cNvSpPr/>
            <p:nvPr/>
          </p:nvSpPr>
          <p:spPr>
            <a:xfrm>
              <a:off x="2292480" y="6438240"/>
              <a:ext cx="963360" cy="41796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622" name="Graphic 121" descr="Upward trend"/>
            <p:cNvPicPr/>
            <p:nvPr/>
          </p:nvPicPr>
          <p:blipFill>
            <a:blip r:embed="rId11"/>
            <a:stretch/>
          </p:blipFill>
          <p:spPr>
            <a:xfrm>
              <a:off x="2020680" y="6492240"/>
              <a:ext cx="358200" cy="309960"/>
            </a:xfrm>
            <a:prstGeom prst="rect">
              <a:avLst/>
            </a:prstGeom>
            <a:ln w="0">
              <a:noFill/>
            </a:ln>
          </p:spPr>
        </p:pic>
        <p:sp>
          <p:nvSpPr>
            <p:cNvPr id="1623" name="Content Placeholder 68"/>
            <p:cNvSpPr/>
            <p:nvPr/>
          </p:nvSpPr>
          <p:spPr>
            <a:xfrm>
              <a:off x="1003320" y="6461280"/>
              <a:ext cx="1103400" cy="3715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624" name="Graphic 122" descr="Maze"/>
            <p:cNvPicPr/>
            <p:nvPr/>
          </p:nvPicPr>
          <p:blipFill>
            <a:blip r:embed="rId12"/>
            <a:stretch/>
          </p:blipFill>
          <p:spPr>
            <a:xfrm>
              <a:off x="731520" y="6492240"/>
              <a:ext cx="358200" cy="309960"/>
            </a:xfrm>
            <a:prstGeom prst="rect">
              <a:avLst/>
            </a:prstGeom>
            <a:ln w="0">
              <a:noFill/>
            </a:ln>
          </p:spPr>
        </p:pic>
        <p:sp>
          <p:nvSpPr>
            <p:cNvPr id="1625" name="Content Placeholder 69"/>
            <p:cNvSpPr/>
            <p:nvPr/>
          </p:nvSpPr>
          <p:spPr>
            <a:xfrm>
              <a:off x="-65520" y="6449400"/>
              <a:ext cx="883440" cy="39564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626" name="Graphic 123"/>
            <p:cNvGrpSpPr/>
            <p:nvPr/>
          </p:nvGrpSpPr>
          <p:grpSpPr>
            <a:xfrm>
              <a:off x="11748240" y="6540840"/>
              <a:ext cx="326160" cy="212760"/>
              <a:chOff x="11748240" y="6540840"/>
              <a:chExt cx="326160" cy="212760"/>
            </a:xfrm>
          </p:grpSpPr>
          <p:sp>
            <p:nvSpPr>
              <p:cNvPr id="1627" name="Freeform: Shape 11"/>
              <p:cNvSpPr/>
              <p:nvPr/>
            </p:nvSpPr>
            <p:spPr>
              <a:xfrm>
                <a:off x="11965320" y="6716520"/>
                <a:ext cx="20880" cy="3708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628" name="Freeform: Shape 12"/>
              <p:cNvSpPr/>
              <p:nvPr/>
            </p:nvSpPr>
            <p:spPr>
              <a:xfrm>
                <a:off x="11748240" y="6540840"/>
                <a:ext cx="326160" cy="19332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000000"/>
              </a:solidFill>
              <a:ln w="3600">
                <a:noFill/>
              </a:ln>
            </p:spPr>
            <p:style>
              <a:lnRef idx="0"/>
              <a:fillRef idx="0"/>
              <a:effectRef idx="0"/>
              <a:fontRef idx="minor"/>
            </p:style>
          </p:sp>
        </p:grpSp>
        <p:sp>
          <p:nvSpPr>
            <p:cNvPr id="1629" name="Content Placeholder 70"/>
            <p:cNvSpPr/>
            <p:nvPr/>
          </p:nvSpPr>
          <p:spPr>
            <a:xfrm>
              <a:off x="11167920" y="6498000"/>
              <a:ext cx="666360" cy="29880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000000"/>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6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sp>
        <p:nvSpPr>
          <p:cNvPr id="1630" name="PlaceHolder 1"/>
          <p:cNvSpPr>
            <a:spLocks noGrp="1"/>
          </p:cNvSpPr>
          <p:nvPr>
            <p:ph type="title"/>
          </p:nvPr>
        </p:nvSpPr>
        <p:spPr>
          <a:xfrm>
            <a:off x="655200" y="365040"/>
            <a:ext cx="5118480" cy="1690920"/>
          </a:xfrm>
          <a:prstGeom prst="rect">
            <a:avLst/>
          </a:prstGeom>
          <a:noFill/>
          <a:ln w="0">
            <a:noFill/>
          </a:ln>
        </p:spPr>
        <p:txBody>
          <a:bodyPr lIns="90000" rIns="90000" tIns="45000" bIns="45000" anchor="ctr">
            <a:normAutofit fontScale="73000"/>
          </a:bodyPr>
          <a:p>
            <a:pPr>
              <a:lnSpc>
                <a:spcPct val="90000"/>
              </a:lnSpc>
              <a:buNone/>
            </a:pPr>
            <a:r>
              <a:rPr b="0" lang="en-US" sz="4400" spc="-1" strike="noStrike">
                <a:solidFill>
                  <a:srgbClr val="000000"/>
                </a:solidFill>
                <a:latin typeface="Calibri Light"/>
              </a:rPr>
              <a:t>Angel Marchev, Sr. </a:t>
            </a:r>
            <a:r>
              <a:rPr b="1" i="1" lang="en-US" sz="4400" spc="-1" strike="noStrike">
                <a:solidFill>
                  <a:srgbClr val="000000"/>
                </a:solidFill>
                <a:latin typeface="Calibri Light"/>
              </a:rPr>
              <a:t>Multi-stage selection procedure</a:t>
            </a:r>
            <a:endParaRPr b="0" lang="en-US" sz="4400" spc="-1" strike="noStrike">
              <a:latin typeface="Arial"/>
            </a:endParaRPr>
          </a:p>
        </p:txBody>
      </p:sp>
      <p:sp>
        <p:nvSpPr>
          <p:cNvPr id="1631" name="Straight Arrow Connector 14"/>
          <p:cNvSpPr/>
          <p:nvPr/>
        </p:nvSpPr>
        <p:spPr>
          <a:xfrm>
            <a:off x="655200" y="2316600"/>
            <a:ext cx="4570200" cy="360"/>
          </a:xfrm>
          <a:custGeom>
            <a:avLst/>
            <a:gdLst/>
            <a:ahLst/>
            <a:rect l="l" t="t" r="r" b="b"/>
            <a:pathLst>
              <a:path w="21600" h="21600">
                <a:moveTo>
                  <a:pt x="0" y="0"/>
                </a:moveTo>
                <a:lnTo>
                  <a:pt x="21600" y="21600"/>
                </a:lnTo>
              </a:path>
            </a:pathLst>
          </a:custGeom>
          <a:noFill/>
          <a:ln cap="sq" w="19080">
            <a:solidFill>
              <a:srgbClr val="000000"/>
            </a:solidFill>
            <a:miter/>
          </a:ln>
        </p:spPr>
        <p:style>
          <a:lnRef idx="0"/>
          <a:fillRef idx="0"/>
          <a:effectRef idx="0"/>
          <a:fontRef idx="minor"/>
        </p:style>
      </p:sp>
      <p:sp>
        <p:nvSpPr>
          <p:cNvPr id="1632" name="Content Placeholder 60"/>
          <p:cNvSpPr/>
          <p:nvPr/>
        </p:nvSpPr>
        <p:spPr>
          <a:xfrm>
            <a:off x="5980680" y="0"/>
            <a:ext cx="6107760" cy="685620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1"/>
            <a:srcRect/>
            <a:stretch/>
          </a:blipFill>
          <a:ln w="0">
            <a:noFill/>
          </a:ln>
        </p:spPr>
        <p:style>
          <a:lnRef idx="0"/>
          <a:fillRef idx="0"/>
          <a:effectRef idx="0"/>
          <a:fontRef idx="minor"/>
        </p:style>
      </p:sp>
      <p:pic>
        <p:nvPicPr>
          <p:cNvPr id="1633" name="Picture 17" descr="M:\DOCS-\PUBLIKACII\2012-10-Dubrovnik\shareni_kravi.jpg"/>
          <p:cNvPicPr/>
          <p:nvPr/>
        </p:nvPicPr>
        <p:blipFill>
          <a:blip r:embed="rId2"/>
          <a:srcRect l="0" t="0" r="0" b="6513"/>
          <a:stretch/>
        </p:blipFill>
        <p:spPr>
          <a:xfrm>
            <a:off x="551880" y="2014200"/>
            <a:ext cx="4721760" cy="4395240"/>
          </a:xfrm>
          <a:prstGeom prst="rect">
            <a:avLst/>
          </a:prstGeom>
          <a:ln w="0">
            <a:noFill/>
          </a:ln>
        </p:spPr>
      </p:pic>
      <p:grpSp>
        <p:nvGrpSpPr>
          <p:cNvPr id="1634" name="Group 9"/>
          <p:cNvGrpSpPr/>
          <p:nvPr/>
        </p:nvGrpSpPr>
        <p:grpSpPr>
          <a:xfrm>
            <a:off x="-65520" y="6438240"/>
            <a:ext cx="12139920" cy="417960"/>
            <a:chOff x="-65520" y="6438240"/>
            <a:chExt cx="12139920" cy="417960"/>
          </a:xfrm>
        </p:grpSpPr>
        <p:pic>
          <p:nvPicPr>
            <p:cNvPr id="1635" name="Graphic 124" descr="Gold bars"/>
            <p:cNvPicPr/>
            <p:nvPr/>
          </p:nvPicPr>
          <p:blipFill>
            <a:blip r:embed="rId3"/>
            <a:stretch/>
          </p:blipFill>
          <p:spPr>
            <a:xfrm>
              <a:off x="10895760" y="6492240"/>
              <a:ext cx="358200" cy="309960"/>
            </a:xfrm>
            <a:prstGeom prst="rect">
              <a:avLst/>
            </a:prstGeom>
            <a:ln w="0">
              <a:noFill/>
            </a:ln>
          </p:spPr>
        </p:pic>
        <p:sp>
          <p:nvSpPr>
            <p:cNvPr id="1636" name="Content Placeholder 61"/>
            <p:cNvSpPr/>
            <p:nvPr/>
          </p:nvSpPr>
          <p:spPr>
            <a:xfrm>
              <a:off x="10315440" y="6492240"/>
              <a:ext cx="666360" cy="30996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gmdh</a:t>
              </a:r>
              <a:endParaRPr b="0" lang="en-US" sz="1600" spc="-1" strike="noStrike">
                <a:latin typeface="Arial"/>
              </a:endParaRPr>
            </a:p>
          </p:txBody>
        </p:sp>
        <p:pic>
          <p:nvPicPr>
            <p:cNvPr id="1637" name="Graphic 125" descr="Robot"/>
            <p:cNvPicPr/>
            <p:nvPr/>
          </p:nvPicPr>
          <p:blipFill>
            <a:blip r:embed="rId4"/>
            <a:stretch/>
          </p:blipFill>
          <p:spPr>
            <a:xfrm>
              <a:off x="7903440" y="6492240"/>
              <a:ext cx="358200" cy="309960"/>
            </a:xfrm>
            <a:prstGeom prst="rect">
              <a:avLst/>
            </a:prstGeom>
            <a:ln w="0">
              <a:noFill/>
            </a:ln>
          </p:spPr>
        </p:pic>
        <p:sp>
          <p:nvSpPr>
            <p:cNvPr id="1638" name="Content Placeholder 76"/>
            <p:cNvSpPr/>
            <p:nvPr/>
          </p:nvSpPr>
          <p:spPr>
            <a:xfrm>
              <a:off x="6811200" y="6458040"/>
              <a:ext cx="117864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639" name="Graphic 126" descr="Brain"/>
            <p:cNvPicPr/>
            <p:nvPr/>
          </p:nvPicPr>
          <p:blipFill>
            <a:blip r:embed="rId5"/>
            <a:stretch/>
          </p:blipFill>
          <p:spPr>
            <a:xfrm>
              <a:off x="10043640" y="6492240"/>
              <a:ext cx="358200" cy="309960"/>
            </a:xfrm>
            <a:prstGeom prst="rect">
              <a:avLst/>
            </a:prstGeom>
            <a:ln w="0">
              <a:noFill/>
            </a:ln>
          </p:spPr>
        </p:pic>
        <p:sp>
          <p:nvSpPr>
            <p:cNvPr id="1640" name="Content Placeholder 77"/>
            <p:cNvSpPr/>
            <p:nvPr/>
          </p:nvSpPr>
          <p:spPr>
            <a:xfrm>
              <a:off x="9622080" y="6467040"/>
              <a:ext cx="50760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ann</a:t>
              </a:r>
              <a:endParaRPr b="0" lang="en-US" sz="1600" spc="-1" strike="noStrike">
                <a:latin typeface="Arial"/>
              </a:endParaRPr>
            </a:p>
          </p:txBody>
        </p:sp>
        <p:pic>
          <p:nvPicPr>
            <p:cNvPr id="1641" name="Graphic 127" descr="Network diagram"/>
            <p:cNvPicPr/>
            <p:nvPr/>
          </p:nvPicPr>
          <p:blipFill>
            <a:blip r:embed="rId6"/>
            <a:stretch/>
          </p:blipFill>
          <p:spPr>
            <a:xfrm>
              <a:off x="9350280" y="6492240"/>
              <a:ext cx="358200" cy="309960"/>
            </a:xfrm>
            <a:prstGeom prst="rect">
              <a:avLst/>
            </a:prstGeom>
            <a:ln w="0">
              <a:noFill/>
            </a:ln>
          </p:spPr>
        </p:pic>
        <p:sp>
          <p:nvSpPr>
            <p:cNvPr id="1642" name="Content Placeholder 78"/>
            <p:cNvSpPr/>
            <p:nvPr/>
          </p:nvSpPr>
          <p:spPr>
            <a:xfrm>
              <a:off x="8175600" y="6492240"/>
              <a:ext cx="1260720" cy="30996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643" name="Graphic 128" descr="Bubbles"/>
            <p:cNvPicPr/>
            <p:nvPr/>
          </p:nvPicPr>
          <p:blipFill>
            <a:blip r:embed="rId7"/>
            <a:stretch/>
          </p:blipFill>
          <p:spPr>
            <a:xfrm>
              <a:off x="6539040" y="6492240"/>
              <a:ext cx="358200" cy="309960"/>
            </a:xfrm>
            <a:prstGeom prst="rect">
              <a:avLst/>
            </a:prstGeom>
            <a:ln w="0">
              <a:noFill/>
            </a:ln>
          </p:spPr>
        </p:pic>
        <p:sp>
          <p:nvSpPr>
            <p:cNvPr id="1644" name="Content Placeholder 79"/>
            <p:cNvSpPr/>
            <p:nvPr/>
          </p:nvSpPr>
          <p:spPr>
            <a:xfrm>
              <a:off x="5742720" y="6445440"/>
              <a:ext cx="882720" cy="4039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645" name="Graphic 129" descr="Head with gears"/>
            <p:cNvPicPr/>
            <p:nvPr/>
          </p:nvPicPr>
          <p:blipFill>
            <a:blip r:embed="rId8"/>
            <a:stretch/>
          </p:blipFill>
          <p:spPr>
            <a:xfrm>
              <a:off x="5470560" y="6492240"/>
              <a:ext cx="358200" cy="309960"/>
            </a:xfrm>
            <a:prstGeom prst="rect">
              <a:avLst/>
            </a:prstGeom>
            <a:ln w="0">
              <a:noFill/>
            </a:ln>
          </p:spPr>
        </p:pic>
        <p:sp>
          <p:nvSpPr>
            <p:cNvPr id="1646" name="Content Placeholder 80"/>
            <p:cNvSpPr/>
            <p:nvPr/>
          </p:nvSpPr>
          <p:spPr>
            <a:xfrm>
              <a:off x="4737960" y="6468480"/>
              <a:ext cx="819000" cy="35784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647" name="Graphic 130" descr="Rocket"/>
            <p:cNvPicPr/>
            <p:nvPr/>
          </p:nvPicPr>
          <p:blipFill>
            <a:blip r:embed="rId9"/>
            <a:stretch/>
          </p:blipFill>
          <p:spPr>
            <a:xfrm>
              <a:off x="4465800" y="6492240"/>
              <a:ext cx="358200" cy="309960"/>
            </a:xfrm>
            <a:prstGeom prst="rect">
              <a:avLst/>
            </a:prstGeom>
            <a:ln w="0">
              <a:noFill/>
            </a:ln>
          </p:spPr>
        </p:pic>
        <p:sp>
          <p:nvSpPr>
            <p:cNvPr id="1648" name="Content Placeholder 81"/>
            <p:cNvSpPr/>
            <p:nvPr/>
          </p:nvSpPr>
          <p:spPr>
            <a:xfrm>
              <a:off x="3441600" y="6446880"/>
              <a:ext cx="1110240" cy="40068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649" name="Graphic 131" descr="Transfer"/>
            <p:cNvPicPr/>
            <p:nvPr/>
          </p:nvPicPr>
          <p:blipFill>
            <a:blip r:embed="rId10"/>
            <a:stretch/>
          </p:blipFill>
          <p:spPr>
            <a:xfrm>
              <a:off x="3169800" y="6492240"/>
              <a:ext cx="358200" cy="309960"/>
            </a:xfrm>
            <a:prstGeom prst="rect">
              <a:avLst/>
            </a:prstGeom>
            <a:ln w="0">
              <a:noFill/>
            </a:ln>
          </p:spPr>
        </p:pic>
        <p:sp>
          <p:nvSpPr>
            <p:cNvPr id="1650" name="Content Placeholder 82"/>
            <p:cNvSpPr/>
            <p:nvPr/>
          </p:nvSpPr>
          <p:spPr>
            <a:xfrm>
              <a:off x="2292480" y="6438240"/>
              <a:ext cx="963360" cy="41796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651" name="Graphic 132" descr="Upward trend"/>
            <p:cNvPicPr/>
            <p:nvPr/>
          </p:nvPicPr>
          <p:blipFill>
            <a:blip r:embed="rId11"/>
            <a:stretch/>
          </p:blipFill>
          <p:spPr>
            <a:xfrm>
              <a:off x="2020680" y="6492240"/>
              <a:ext cx="358200" cy="309960"/>
            </a:xfrm>
            <a:prstGeom prst="rect">
              <a:avLst/>
            </a:prstGeom>
            <a:ln w="0">
              <a:noFill/>
            </a:ln>
          </p:spPr>
        </p:pic>
        <p:sp>
          <p:nvSpPr>
            <p:cNvPr id="1652" name="Content Placeholder 83"/>
            <p:cNvSpPr/>
            <p:nvPr/>
          </p:nvSpPr>
          <p:spPr>
            <a:xfrm>
              <a:off x="1003320" y="6461280"/>
              <a:ext cx="1103400" cy="3715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653" name="Graphic 133" descr="Maze"/>
            <p:cNvPicPr/>
            <p:nvPr/>
          </p:nvPicPr>
          <p:blipFill>
            <a:blip r:embed="rId12"/>
            <a:stretch/>
          </p:blipFill>
          <p:spPr>
            <a:xfrm>
              <a:off x="731520" y="6492240"/>
              <a:ext cx="358200" cy="309960"/>
            </a:xfrm>
            <a:prstGeom prst="rect">
              <a:avLst/>
            </a:prstGeom>
            <a:ln w="0">
              <a:noFill/>
            </a:ln>
          </p:spPr>
        </p:pic>
        <p:sp>
          <p:nvSpPr>
            <p:cNvPr id="1654" name="Content Placeholder 84"/>
            <p:cNvSpPr/>
            <p:nvPr/>
          </p:nvSpPr>
          <p:spPr>
            <a:xfrm>
              <a:off x="-65520" y="6449400"/>
              <a:ext cx="883440" cy="39564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655" name="Graphic 134"/>
            <p:cNvGrpSpPr/>
            <p:nvPr/>
          </p:nvGrpSpPr>
          <p:grpSpPr>
            <a:xfrm>
              <a:off x="11748240" y="6540840"/>
              <a:ext cx="326160" cy="212760"/>
              <a:chOff x="11748240" y="6540840"/>
              <a:chExt cx="326160" cy="212760"/>
            </a:xfrm>
          </p:grpSpPr>
          <p:sp>
            <p:nvSpPr>
              <p:cNvPr id="1656" name="Freeform: Shape 9"/>
              <p:cNvSpPr/>
              <p:nvPr/>
            </p:nvSpPr>
            <p:spPr>
              <a:xfrm>
                <a:off x="11965320" y="6716520"/>
                <a:ext cx="20880" cy="3708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657" name="Freeform: Shape 10"/>
              <p:cNvSpPr/>
              <p:nvPr/>
            </p:nvSpPr>
            <p:spPr>
              <a:xfrm>
                <a:off x="11748240" y="6540840"/>
                <a:ext cx="326160" cy="19332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000000"/>
              </a:solidFill>
              <a:ln w="3600">
                <a:noFill/>
              </a:ln>
            </p:spPr>
            <p:style>
              <a:lnRef idx="0"/>
              <a:fillRef idx="0"/>
              <a:effectRef idx="0"/>
              <a:fontRef idx="minor"/>
            </p:style>
          </p:sp>
        </p:grpSp>
        <p:sp>
          <p:nvSpPr>
            <p:cNvPr id="1658" name="Content Placeholder 85"/>
            <p:cNvSpPr/>
            <p:nvPr/>
          </p:nvSpPr>
          <p:spPr>
            <a:xfrm>
              <a:off x="11167920" y="6498000"/>
              <a:ext cx="666360" cy="29880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000000"/>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309" name="Picture 7" descr=""/>
          <p:cNvPicPr/>
          <p:nvPr/>
        </p:nvPicPr>
        <p:blipFill>
          <a:blip r:embed="rId1"/>
          <a:srcRect l="14767" t="0" r="14372" b="0"/>
          <a:stretch/>
        </p:blipFill>
        <p:spPr>
          <a:xfrm>
            <a:off x="1775880" y="857160"/>
            <a:ext cx="8638560" cy="5142240"/>
          </a:xfrm>
          <a:prstGeom prst="rect">
            <a:avLst/>
          </a:prstGeom>
          <a:ln w="0">
            <a:noFill/>
          </a:ln>
        </p:spPr>
      </p:pic>
      <p:sp>
        <p:nvSpPr>
          <p:cNvPr id="310"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gn="ctr">
              <a:buNone/>
            </a:pPr>
            <a:endParaRPr b="0" lang="en-US" sz="4400" spc="-1" strike="noStrike">
              <a:latin typeface="Arial"/>
            </a:endParaRPr>
          </a:p>
        </p:txBody>
      </p:sp>
      <p:sp>
        <p:nvSpPr>
          <p:cNvPr id="311" name="PlaceHolder 2"/>
          <p:cNvSpPr>
            <a:spLocks noGrp="1"/>
          </p:cNvSpPr>
          <p:nvPr>
            <p:ph/>
          </p:nvPr>
        </p:nvSpPr>
        <p:spPr>
          <a:xfrm>
            <a:off x="838080" y="215172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312" name="Picture 4" descr=""/>
          <p:cNvPicPr/>
          <p:nvPr/>
        </p:nvPicPr>
        <p:blipFill>
          <a:blip r:embed="rId2"/>
          <a:srcRect l="14767" t="0" r="14372" b="0"/>
          <a:stretch/>
        </p:blipFill>
        <p:spPr>
          <a:xfrm>
            <a:off x="1775880" y="857160"/>
            <a:ext cx="8638560" cy="5142240"/>
          </a:xfrm>
          <a:prstGeom prst="rect">
            <a:avLst/>
          </a:prstGeom>
          <a:ln w="0">
            <a:noFill/>
          </a:ln>
        </p:spPr>
      </p:pic>
    </p:spTree>
  </p:cSld>
  <mc:AlternateContent>
    <mc:Choice Requires="p14">
      <p:transition spd="slow" p14:dur="2000"/>
    </mc:Choice>
    <mc:Fallback>
      <p:transition spd="slow"/>
    </mc:Fallback>
  </mc:AlternateContent>
  <p:timing>
    <p:tnLst>
      <p:par>
        <p:cTn id="7" dur="indefinite" restart="never" nodeType="tmRoot">
          <p:childTnLst>
            <p:seq>
              <p:cTn id="8" dur="indefinite" nodeType="mainSeq">
                <p:childTnLst>
                  <p:par>
                    <p:cTn id="9" fill="hold">
                      <p:stCondLst>
                        <p:cond delay="indefinite"/>
                      </p:stCondLst>
                      <p:childTnLst>
                        <p:par>
                          <p:cTn id="10" fill="hold">
                            <p:stCondLst>
                              <p:cond delay="0"/>
                            </p:stCondLst>
                            <p:childTnLst>
                              <p:par>
                                <p:cTn id="11" nodeType="clickEffect" fill="hold" presetClass="exit" presetID="1">
                                  <p:stCondLst>
                                    <p:cond delay="0"/>
                                  </p:stCondLst>
                                  <p:childTnLst>
                                    <p:set>
                                      <p:cBhvr>
                                        <p:cTn id="12" dur="1" fill="hold">
                                          <p:stCondLst>
                                            <p:cond delay="0"/>
                                          </p:stCondLst>
                                        </p:cTn>
                                        <p:tgtEl>
                                          <p:spTgt spid="312"/>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1659" name="Picture 18" descr="A close up of a map&#10;&#10;Description automatically generated"/>
          <p:cNvPicPr/>
          <p:nvPr/>
        </p:nvPicPr>
        <p:blipFill>
          <a:blip r:embed="rId1"/>
          <a:stretch/>
        </p:blipFill>
        <p:spPr>
          <a:xfrm>
            <a:off x="361440" y="2359080"/>
            <a:ext cx="5979960" cy="4132080"/>
          </a:xfrm>
          <a:prstGeom prst="rect">
            <a:avLst/>
          </a:prstGeom>
          <a:ln w="0">
            <a:noFill/>
          </a:ln>
        </p:spPr>
      </p:pic>
      <p:sp>
        <p:nvSpPr>
          <p:cNvPr id="1660" name="PlaceHolder 1"/>
          <p:cNvSpPr>
            <a:spLocks noGrp="1"/>
          </p:cNvSpPr>
          <p:nvPr>
            <p:ph type="title"/>
          </p:nvPr>
        </p:nvSpPr>
        <p:spPr>
          <a:xfrm>
            <a:off x="655200" y="365040"/>
            <a:ext cx="5118480" cy="169092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Angel Marchev, Sr. </a:t>
            </a:r>
            <a:r>
              <a:rPr b="1" i="1" lang="en-US" sz="4400" spc="-1" strike="noStrike">
                <a:solidFill>
                  <a:srgbClr val="000000"/>
                </a:solidFill>
                <a:latin typeface="Calibri Light"/>
              </a:rPr>
              <a:t>Multi-stage selection procedure</a:t>
            </a:r>
            <a:endParaRPr b="0" lang="en-US" sz="4400" spc="-1" strike="noStrike">
              <a:latin typeface="Arial"/>
            </a:endParaRPr>
          </a:p>
        </p:txBody>
      </p:sp>
      <p:sp>
        <p:nvSpPr>
          <p:cNvPr id="1661" name="Straight Arrow Connector 16"/>
          <p:cNvSpPr/>
          <p:nvPr/>
        </p:nvSpPr>
        <p:spPr>
          <a:xfrm>
            <a:off x="655200" y="2316600"/>
            <a:ext cx="4570200" cy="360"/>
          </a:xfrm>
          <a:custGeom>
            <a:avLst/>
            <a:gdLst/>
            <a:ahLst/>
            <a:rect l="l" t="t" r="r" b="b"/>
            <a:pathLst>
              <a:path w="21600" h="21600">
                <a:moveTo>
                  <a:pt x="0" y="0"/>
                </a:moveTo>
                <a:lnTo>
                  <a:pt x="21600" y="21600"/>
                </a:lnTo>
              </a:path>
            </a:pathLst>
          </a:custGeom>
          <a:noFill/>
          <a:ln cap="sq" w="19080">
            <a:solidFill>
              <a:srgbClr val="000000"/>
            </a:solidFill>
            <a:miter/>
          </a:ln>
        </p:spPr>
        <p:style>
          <a:lnRef idx="0"/>
          <a:fillRef idx="0"/>
          <a:effectRef idx="0"/>
          <a:fontRef idx="minor"/>
        </p:style>
      </p:sp>
      <p:sp>
        <p:nvSpPr>
          <p:cNvPr id="1662" name="Content Placeholder 71"/>
          <p:cNvSpPr/>
          <p:nvPr/>
        </p:nvSpPr>
        <p:spPr>
          <a:xfrm>
            <a:off x="5980680" y="0"/>
            <a:ext cx="6107760" cy="6856200"/>
          </a:xfrm>
          <a:custGeom>
            <a:avLst/>
            <a:gdLst/>
            <a:ah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a:blipFill rotWithShape="0">
            <a:blip r:embed="rId2"/>
            <a:srcRect/>
            <a:stretch/>
          </a:blipFill>
          <a:ln w="0">
            <a:noFill/>
          </a:ln>
        </p:spPr>
        <p:style>
          <a:lnRef idx="0"/>
          <a:fillRef idx="0"/>
          <a:effectRef idx="0"/>
          <a:fontRef idx="minor"/>
        </p:style>
      </p:sp>
      <p:grpSp>
        <p:nvGrpSpPr>
          <p:cNvPr id="1663" name="Group 13"/>
          <p:cNvGrpSpPr/>
          <p:nvPr/>
        </p:nvGrpSpPr>
        <p:grpSpPr>
          <a:xfrm>
            <a:off x="-65520" y="6438240"/>
            <a:ext cx="12139920" cy="417960"/>
            <a:chOff x="-65520" y="6438240"/>
            <a:chExt cx="12139920" cy="417960"/>
          </a:xfrm>
        </p:grpSpPr>
        <p:pic>
          <p:nvPicPr>
            <p:cNvPr id="1664" name="Graphic 135" descr="Gold bars"/>
            <p:cNvPicPr/>
            <p:nvPr/>
          </p:nvPicPr>
          <p:blipFill>
            <a:blip r:embed="rId3"/>
            <a:stretch/>
          </p:blipFill>
          <p:spPr>
            <a:xfrm>
              <a:off x="10895760" y="6492240"/>
              <a:ext cx="358200" cy="309960"/>
            </a:xfrm>
            <a:prstGeom prst="rect">
              <a:avLst/>
            </a:prstGeom>
            <a:ln w="0">
              <a:noFill/>
            </a:ln>
          </p:spPr>
        </p:pic>
        <p:sp>
          <p:nvSpPr>
            <p:cNvPr id="1665" name="Content Placeholder 72"/>
            <p:cNvSpPr/>
            <p:nvPr/>
          </p:nvSpPr>
          <p:spPr>
            <a:xfrm>
              <a:off x="10315440" y="6492240"/>
              <a:ext cx="666360" cy="30996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gmdh</a:t>
              </a:r>
              <a:endParaRPr b="0" lang="en-US" sz="1600" spc="-1" strike="noStrike">
                <a:latin typeface="Arial"/>
              </a:endParaRPr>
            </a:p>
          </p:txBody>
        </p:sp>
        <p:pic>
          <p:nvPicPr>
            <p:cNvPr id="1666" name="Graphic 136" descr="Robot"/>
            <p:cNvPicPr/>
            <p:nvPr/>
          </p:nvPicPr>
          <p:blipFill>
            <a:blip r:embed="rId4"/>
            <a:stretch/>
          </p:blipFill>
          <p:spPr>
            <a:xfrm>
              <a:off x="7903440" y="6492240"/>
              <a:ext cx="358200" cy="309960"/>
            </a:xfrm>
            <a:prstGeom prst="rect">
              <a:avLst/>
            </a:prstGeom>
            <a:ln w="0">
              <a:noFill/>
            </a:ln>
          </p:spPr>
        </p:pic>
        <p:sp>
          <p:nvSpPr>
            <p:cNvPr id="1667" name="Content Placeholder 73"/>
            <p:cNvSpPr/>
            <p:nvPr/>
          </p:nvSpPr>
          <p:spPr>
            <a:xfrm>
              <a:off x="6811200" y="6458040"/>
              <a:ext cx="117864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668" name="Graphic 137" descr="Brain"/>
            <p:cNvPicPr/>
            <p:nvPr/>
          </p:nvPicPr>
          <p:blipFill>
            <a:blip r:embed="rId5"/>
            <a:stretch/>
          </p:blipFill>
          <p:spPr>
            <a:xfrm>
              <a:off x="10043640" y="6492240"/>
              <a:ext cx="358200" cy="309960"/>
            </a:xfrm>
            <a:prstGeom prst="rect">
              <a:avLst/>
            </a:prstGeom>
            <a:ln w="0">
              <a:noFill/>
            </a:ln>
          </p:spPr>
        </p:pic>
        <p:sp>
          <p:nvSpPr>
            <p:cNvPr id="1669" name="Content Placeholder 74"/>
            <p:cNvSpPr/>
            <p:nvPr/>
          </p:nvSpPr>
          <p:spPr>
            <a:xfrm>
              <a:off x="9622080" y="6467040"/>
              <a:ext cx="50760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ann</a:t>
              </a:r>
              <a:endParaRPr b="0" lang="en-US" sz="1600" spc="-1" strike="noStrike">
                <a:latin typeface="Arial"/>
              </a:endParaRPr>
            </a:p>
          </p:txBody>
        </p:sp>
        <p:pic>
          <p:nvPicPr>
            <p:cNvPr id="1670" name="Graphic 138" descr="Network diagram"/>
            <p:cNvPicPr/>
            <p:nvPr/>
          </p:nvPicPr>
          <p:blipFill>
            <a:blip r:embed="rId6"/>
            <a:stretch/>
          </p:blipFill>
          <p:spPr>
            <a:xfrm>
              <a:off x="9350280" y="6492240"/>
              <a:ext cx="358200" cy="309960"/>
            </a:xfrm>
            <a:prstGeom prst="rect">
              <a:avLst/>
            </a:prstGeom>
            <a:ln w="0">
              <a:noFill/>
            </a:ln>
          </p:spPr>
        </p:pic>
        <p:sp>
          <p:nvSpPr>
            <p:cNvPr id="1671" name="Content Placeholder 75"/>
            <p:cNvSpPr/>
            <p:nvPr/>
          </p:nvSpPr>
          <p:spPr>
            <a:xfrm>
              <a:off x="8175600" y="6492240"/>
              <a:ext cx="1260720" cy="30996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672" name="Graphic 139" descr="Bubbles"/>
            <p:cNvPicPr/>
            <p:nvPr/>
          </p:nvPicPr>
          <p:blipFill>
            <a:blip r:embed="rId7"/>
            <a:stretch/>
          </p:blipFill>
          <p:spPr>
            <a:xfrm>
              <a:off x="6539040" y="6492240"/>
              <a:ext cx="358200" cy="309960"/>
            </a:xfrm>
            <a:prstGeom prst="rect">
              <a:avLst/>
            </a:prstGeom>
            <a:ln w="0">
              <a:noFill/>
            </a:ln>
          </p:spPr>
        </p:pic>
        <p:sp>
          <p:nvSpPr>
            <p:cNvPr id="1673" name="Content Placeholder 86"/>
            <p:cNvSpPr/>
            <p:nvPr/>
          </p:nvSpPr>
          <p:spPr>
            <a:xfrm>
              <a:off x="5742720" y="6445440"/>
              <a:ext cx="882720" cy="4039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674" name="Graphic 140" descr="Head with gears"/>
            <p:cNvPicPr/>
            <p:nvPr/>
          </p:nvPicPr>
          <p:blipFill>
            <a:blip r:embed="rId8"/>
            <a:stretch/>
          </p:blipFill>
          <p:spPr>
            <a:xfrm>
              <a:off x="5470560" y="6492240"/>
              <a:ext cx="358200" cy="309960"/>
            </a:xfrm>
            <a:prstGeom prst="rect">
              <a:avLst/>
            </a:prstGeom>
            <a:ln w="0">
              <a:noFill/>
            </a:ln>
          </p:spPr>
        </p:pic>
        <p:sp>
          <p:nvSpPr>
            <p:cNvPr id="1675" name="Content Placeholder 87"/>
            <p:cNvSpPr/>
            <p:nvPr/>
          </p:nvSpPr>
          <p:spPr>
            <a:xfrm>
              <a:off x="4737960" y="6468480"/>
              <a:ext cx="819000" cy="35784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676" name="Graphic 141" descr="Rocket"/>
            <p:cNvPicPr/>
            <p:nvPr/>
          </p:nvPicPr>
          <p:blipFill>
            <a:blip r:embed="rId9"/>
            <a:stretch/>
          </p:blipFill>
          <p:spPr>
            <a:xfrm>
              <a:off x="4465800" y="6492240"/>
              <a:ext cx="358200" cy="309960"/>
            </a:xfrm>
            <a:prstGeom prst="rect">
              <a:avLst/>
            </a:prstGeom>
            <a:ln w="0">
              <a:noFill/>
            </a:ln>
          </p:spPr>
        </p:pic>
        <p:sp>
          <p:nvSpPr>
            <p:cNvPr id="1677" name="Content Placeholder 88"/>
            <p:cNvSpPr/>
            <p:nvPr/>
          </p:nvSpPr>
          <p:spPr>
            <a:xfrm>
              <a:off x="3441600" y="6446880"/>
              <a:ext cx="1110240" cy="40068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678" name="Graphic 142" descr="Transfer"/>
            <p:cNvPicPr/>
            <p:nvPr/>
          </p:nvPicPr>
          <p:blipFill>
            <a:blip r:embed="rId10"/>
            <a:stretch/>
          </p:blipFill>
          <p:spPr>
            <a:xfrm>
              <a:off x="3169800" y="6492240"/>
              <a:ext cx="358200" cy="309960"/>
            </a:xfrm>
            <a:prstGeom prst="rect">
              <a:avLst/>
            </a:prstGeom>
            <a:ln w="0">
              <a:noFill/>
            </a:ln>
          </p:spPr>
        </p:pic>
        <p:sp>
          <p:nvSpPr>
            <p:cNvPr id="1679" name="Content Placeholder 89"/>
            <p:cNvSpPr/>
            <p:nvPr/>
          </p:nvSpPr>
          <p:spPr>
            <a:xfrm>
              <a:off x="2292480" y="6438240"/>
              <a:ext cx="963360" cy="41796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680" name="Graphic 143" descr="Upward trend"/>
            <p:cNvPicPr/>
            <p:nvPr/>
          </p:nvPicPr>
          <p:blipFill>
            <a:blip r:embed="rId11"/>
            <a:stretch/>
          </p:blipFill>
          <p:spPr>
            <a:xfrm>
              <a:off x="2020680" y="6492240"/>
              <a:ext cx="358200" cy="309960"/>
            </a:xfrm>
            <a:prstGeom prst="rect">
              <a:avLst/>
            </a:prstGeom>
            <a:ln w="0">
              <a:noFill/>
            </a:ln>
          </p:spPr>
        </p:pic>
        <p:sp>
          <p:nvSpPr>
            <p:cNvPr id="1681" name="Content Placeholder 90"/>
            <p:cNvSpPr/>
            <p:nvPr/>
          </p:nvSpPr>
          <p:spPr>
            <a:xfrm>
              <a:off x="1003320" y="6461280"/>
              <a:ext cx="1103400" cy="3715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682" name="Graphic 144" descr="Maze"/>
            <p:cNvPicPr/>
            <p:nvPr/>
          </p:nvPicPr>
          <p:blipFill>
            <a:blip r:embed="rId12"/>
            <a:stretch/>
          </p:blipFill>
          <p:spPr>
            <a:xfrm>
              <a:off x="731520" y="6492240"/>
              <a:ext cx="358200" cy="309960"/>
            </a:xfrm>
            <a:prstGeom prst="rect">
              <a:avLst/>
            </a:prstGeom>
            <a:ln w="0">
              <a:noFill/>
            </a:ln>
          </p:spPr>
        </p:pic>
        <p:sp>
          <p:nvSpPr>
            <p:cNvPr id="1683" name="Content Placeholder 91"/>
            <p:cNvSpPr/>
            <p:nvPr/>
          </p:nvSpPr>
          <p:spPr>
            <a:xfrm>
              <a:off x="-65520" y="6449400"/>
              <a:ext cx="883440" cy="39564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684" name="Graphic 145"/>
            <p:cNvGrpSpPr/>
            <p:nvPr/>
          </p:nvGrpSpPr>
          <p:grpSpPr>
            <a:xfrm>
              <a:off x="11748240" y="6540840"/>
              <a:ext cx="326160" cy="212760"/>
              <a:chOff x="11748240" y="6540840"/>
              <a:chExt cx="326160" cy="212760"/>
            </a:xfrm>
          </p:grpSpPr>
          <p:sp>
            <p:nvSpPr>
              <p:cNvPr id="1685" name="Freeform: Shape 15"/>
              <p:cNvSpPr/>
              <p:nvPr/>
            </p:nvSpPr>
            <p:spPr>
              <a:xfrm>
                <a:off x="11965320" y="6716520"/>
                <a:ext cx="20880" cy="3708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686" name="Freeform: Shape 16"/>
              <p:cNvSpPr/>
              <p:nvPr/>
            </p:nvSpPr>
            <p:spPr>
              <a:xfrm>
                <a:off x="11748240" y="6540840"/>
                <a:ext cx="326160" cy="19332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000000"/>
              </a:solidFill>
              <a:ln w="3600">
                <a:noFill/>
              </a:ln>
            </p:spPr>
            <p:style>
              <a:lnRef idx="0"/>
              <a:fillRef idx="0"/>
              <a:effectRef idx="0"/>
              <a:fontRef idx="minor"/>
            </p:style>
          </p:sp>
        </p:grpSp>
        <p:sp>
          <p:nvSpPr>
            <p:cNvPr id="1687" name="Content Placeholder 92"/>
            <p:cNvSpPr/>
            <p:nvPr/>
          </p:nvSpPr>
          <p:spPr>
            <a:xfrm>
              <a:off x="11167920" y="6498000"/>
              <a:ext cx="666360" cy="29880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000000"/>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7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688" name="PlaceHolder 1"/>
          <p:cNvSpPr>
            <a:spLocks noGrp="1"/>
          </p:cNvSpPr>
          <p:nvPr>
            <p:ph type="title"/>
          </p:nvPr>
        </p:nvSpPr>
        <p:spPr>
          <a:xfrm>
            <a:off x="838080" y="365040"/>
            <a:ext cx="10513800" cy="132372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Multi-stage selection procedure</a:t>
            </a:r>
            <a:endParaRPr b="0" lang="en-US" sz="4400" spc="-1" strike="noStrike">
              <a:latin typeface="Arial"/>
            </a:endParaRPr>
          </a:p>
        </p:txBody>
      </p:sp>
      <p:sp>
        <p:nvSpPr>
          <p:cNvPr id="1689" name="PlaceHolder 2"/>
          <p:cNvSpPr>
            <a:spLocks noGrp="1"/>
          </p:cNvSpPr>
          <p:nvPr>
            <p:ph/>
          </p:nvPr>
        </p:nvSpPr>
        <p:spPr>
          <a:xfrm>
            <a:off x="838080" y="1825560"/>
            <a:ext cx="10832040" cy="4349520"/>
          </a:xfrm>
          <a:prstGeom prst="rect">
            <a:avLst/>
          </a:prstGeom>
          <a:noFill/>
          <a:ln w="0">
            <a:noFill/>
          </a:ln>
        </p:spPr>
        <p:txBody>
          <a:bodyPr lIns="90000" rIns="90000" tIns="45000" bIns="45000" anchor="t">
            <a:normAutofit fontScale="83000"/>
          </a:bodyPr>
          <a:p>
            <a:pPr>
              <a:lnSpc>
                <a:spcPct val="90000"/>
              </a:lnSpc>
              <a:spcBef>
                <a:spcPts val="1001"/>
              </a:spcBef>
              <a:buNone/>
              <a:tabLst>
                <a:tab algn="l" pos="0"/>
              </a:tabLst>
            </a:pPr>
            <a:r>
              <a:rPr b="1" lang="en-US" sz="2800" spc="-1" strike="noStrike">
                <a:solidFill>
                  <a:srgbClr val="000000"/>
                </a:solidFill>
                <a:latin typeface="Calibri"/>
              </a:rPr>
              <a:t>Advantages: </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Calibri"/>
              </a:rPr>
              <a:t>Best for modeling of complex objects or problems for which there is no identified theory (softER hypotheses)</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Calibri"/>
              </a:rPr>
              <a:t>Good for very short and noisy data samples</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Calibri"/>
              </a:rPr>
              <a:t>Overfitting is automatically avoided</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Calibri"/>
              </a:rPr>
              <a:t>Rule of layers complexity:  Primitive model description is simple (building block)</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Calibri"/>
              </a:rPr>
              <a:t>Much bigger diversity of structures that can be generated</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Calibri"/>
              </a:rPr>
              <a:t>Implementation of principle of inconclusive decisions with models of gradually increasing complexity</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Calibri"/>
              </a:rPr>
              <a:t>a highly automatized procedure</a:t>
            </a:r>
            <a:endParaRPr b="0" lang="en-US" sz="2800" spc="-1" strike="noStrike">
              <a:latin typeface="Arial"/>
            </a:endParaRPr>
          </a:p>
        </p:txBody>
      </p:sp>
      <p:grpSp>
        <p:nvGrpSpPr>
          <p:cNvPr id="1690" name="Group 14"/>
          <p:cNvGrpSpPr/>
          <p:nvPr/>
        </p:nvGrpSpPr>
        <p:grpSpPr>
          <a:xfrm>
            <a:off x="-65520" y="6438240"/>
            <a:ext cx="12139920" cy="417960"/>
            <a:chOff x="-65520" y="6438240"/>
            <a:chExt cx="12139920" cy="417960"/>
          </a:xfrm>
        </p:grpSpPr>
        <p:pic>
          <p:nvPicPr>
            <p:cNvPr id="1691" name="Graphic 146" descr="Gold bars"/>
            <p:cNvPicPr/>
            <p:nvPr/>
          </p:nvPicPr>
          <p:blipFill>
            <a:blip r:embed="rId1"/>
            <a:stretch/>
          </p:blipFill>
          <p:spPr>
            <a:xfrm>
              <a:off x="10895760" y="6492240"/>
              <a:ext cx="358200" cy="309960"/>
            </a:xfrm>
            <a:prstGeom prst="rect">
              <a:avLst/>
            </a:prstGeom>
            <a:ln w="0">
              <a:noFill/>
            </a:ln>
          </p:spPr>
        </p:pic>
        <p:sp>
          <p:nvSpPr>
            <p:cNvPr id="1692" name="Content Placeholder 99"/>
            <p:cNvSpPr/>
            <p:nvPr/>
          </p:nvSpPr>
          <p:spPr>
            <a:xfrm>
              <a:off x="10315440" y="6492240"/>
              <a:ext cx="666360" cy="30996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gmdh</a:t>
              </a:r>
              <a:endParaRPr b="0" lang="en-US" sz="1600" spc="-1" strike="noStrike">
                <a:latin typeface="Arial"/>
              </a:endParaRPr>
            </a:p>
          </p:txBody>
        </p:sp>
        <p:pic>
          <p:nvPicPr>
            <p:cNvPr id="1693" name="Graphic 147" descr="Robot"/>
            <p:cNvPicPr/>
            <p:nvPr/>
          </p:nvPicPr>
          <p:blipFill>
            <a:blip r:embed="rId2"/>
            <a:stretch/>
          </p:blipFill>
          <p:spPr>
            <a:xfrm>
              <a:off x="7903440" y="6492240"/>
              <a:ext cx="358200" cy="309960"/>
            </a:xfrm>
            <a:prstGeom prst="rect">
              <a:avLst/>
            </a:prstGeom>
            <a:ln w="0">
              <a:noFill/>
            </a:ln>
          </p:spPr>
        </p:pic>
        <p:sp>
          <p:nvSpPr>
            <p:cNvPr id="1694" name="Content Placeholder 100"/>
            <p:cNvSpPr/>
            <p:nvPr/>
          </p:nvSpPr>
          <p:spPr>
            <a:xfrm>
              <a:off x="6811200" y="6458040"/>
              <a:ext cx="117864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learn_mach</a:t>
              </a:r>
              <a:endParaRPr b="0" lang="en-US" sz="1600" spc="-1" strike="noStrike">
                <a:latin typeface="Arial"/>
              </a:endParaRPr>
            </a:p>
          </p:txBody>
        </p:sp>
        <p:pic>
          <p:nvPicPr>
            <p:cNvPr id="1695" name="Graphic 148" descr="Brain"/>
            <p:cNvPicPr/>
            <p:nvPr/>
          </p:nvPicPr>
          <p:blipFill>
            <a:blip r:embed="rId3"/>
            <a:stretch/>
          </p:blipFill>
          <p:spPr>
            <a:xfrm>
              <a:off x="10043640" y="6492240"/>
              <a:ext cx="358200" cy="309960"/>
            </a:xfrm>
            <a:prstGeom prst="rect">
              <a:avLst/>
            </a:prstGeom>
            <a:ln w="0">
              <a:noFill/>
            </a:ln>
          </p:spPr>
        </p:pic>
        <p:sp>
          <p:nvSpPr>
            <p:cNvPr id="1696" name="Content Placeholder 101"/>
            <p:cNvSpPr/>
            <p:nvPr/>
          </p:nvSpPr>
          <p:spPr>
            <a:xfrm>
              <a:off x="9622080" y="6467040"/>
              <a:ext cx="507600" cy="378000"/>
            </a:xfrm>
            <a:prstGeom prst="rect">
              <a:avLst/>
            </a:prstGeom>
            <a:noFill/>
            <a:ln w="0">
              <a:noFill/>
            </a:ln>
          </p:spPr>
          <p:style>
            <a:lnRef idx="0"/>
            <a:fillRef idx="0"/>
            <a:effectRef idx="0"/>
            <a:fontRef idx="minor"/>
          </p:style>
          <p:txBody>
            <a:bodyPr lIns="90000" rIns="90000" tIns="45000" bIns="45000" anchor="t">
              <a:normAutofit fontScale="81000"/>
            </a:bodyPr>
            <a:p>
              <a:pPr>
                <a:lnSpc>
                  <a:spcPct val="90000"/>
                </a:lnSpc>
                <a:spcBef>
                  <a:spcPts val="1001"/>
                </a:spcBef>
                <a:buNone/>
                <a:tabLst>
                  <a:tab algn="l" pos="0"/>
                </a:tabLst>
              </a:pPr>
              <a:r>
                <a:rPr b="0" lang="en-US" sz="1600" spc="-1" strike="noStrike">
                  <a:solidFill>
                    <a:srgbClr val="000000"/>
                  </a:solidFill>
                  <a:latin typeface="Calibri"/>
                  <a:ea typeface="DejaVu Sans"/>
                </a:rPr>
                <a:t>ann</a:t>
              </a:r>
              <a:endParaRPr b="0" lang="en-US" sz="1600" spc="-1" strike="noStrike">
                <a:latin typeface="Arial"/>
              </a:endParaRPr>
            </a:p>
          </p:txBody>
        </p:sp>
        <p:pic>
          <p:nvPicPr>
            <p:cNvPr id="1697" name="Graphic 149" descr="Network diagram"/>
            <p:cNvPicPr/>
            <p:nvPr/>
          </p:nvPicPr>
          <p:blipFill>
            <a:blip r:embed="rId4"/>
            <a:stretch/>
          </p:blipFill>
          <p:spPr>
            <a:xfrm>
              <a:off x="9350280" y="6492240"/>
              <a:ext cx="358200" cy="309960"/>
            </a:xfrm>
            <a:prstGeom prst="rect">
              <a:avLst/>
            </a:prstGeom>
            <a:ln w="0">
              <a:noFill/>
            </a:ln>
          </p:spPr>
        </p:pic>
        <p:sp>
          <p:nvSpPr>
            <p:cNvPr id="1698" name="Content Placeholder 102"/>
            <p:cNvSpPr/>
            <p:nvPr/>
          </p:nvSpPr>
          <p:spPr>
            <a:xfrm>
              <a:off x="8175600" y="6492240"/>
              <a:ext cx="1260720" cy="309960"/>
            </a:xfrm>
            <a:prstGeom prst="rect">
              <a:avLst/>
            </a:prstGeom>
            <a:noFill/>
            <a:ln w="0">
              <a:noFill/>
            </a:ln>
          </p:spPr>
          <p:style>
            <a:lnRef idx="0"/>
            <a:fillRef idx="0"/>
            <a:effectRef idx="0"/>
            <a:fontRef idx="minor"/>
          </p:style>
          <p:txBody>
            <a:bodyPr lIns="90000" rIns="90000" tIns="45000" bIns="45000" anchor="t">
              <a:normAutofit fontScale="98000"/>
            </a:bodyPr>
            <a:p>
              <a:pPr>
                <a:lnSpc>
                  <a:spcPct val="90000"/>
                </a:lnSpc>
                <a:spcBef>
                  <a:spcPts val="1001"/>
                </a:spcBef>
                <a:buNone/>
                <a:tabLst>
                  <a:tab algn="l" pos="0"/>
                </a:tabLst>
              </a:pPr>
              <a:r>
                <a:rPr b="0" lang="en-US" sz="1600" spc="-1" strike="noStrike">
                  <a:solidFill>
                    <a:srgbClr val="000000"/>
                  </a:solidFill>
                  <a:latin typeface="Calibri"/>
                  <a:ea typeface="DejaVu Sans"/>
                </a:rPr>
                <a:t>art_neuron</a:t>
              </a:r>
              <a:endParaRPr b="0" lang="en-US" sz="1600" spc="-1" strike="noStrike">
                <a:latin typeface="Arial"/>
              </a:endParaRPr>
            </a:p>
          </p:txBody>
        </p:sp>
        <p:pic>
          <p:nvPicPr>
            <p:cNvPr id="1699" name="Graphic 150" descr="Bubbles"/>
            <p:cNvPicPr/>
            <p:nvPr/>
          </p:nvPicPr>
          <p:blipFill>
            <a:blip r:embed="rId5"/>
            <a:stretch/>
          </p:blipFill>
          <p:spPr>
            <a:xfrm>
              <a:off x="6539040" y="6492240"/>
              <a:ext cx="358200" cy="309960"/>
            </a:xfrm>
            <a:prstGeom prst="rect">
              <a:avLst/>
            </a:prstGeom>
            <a:ln w="0">
              <a:noFill/>
            </a:ln>
          </p:spPr>
        </p:pic>
        <p:sp>
          <p:nvSpPr>
            <p:cNvPr id="1700" name="Content Placeholder 103"/>
            <p:cNvSpPr/>
            <p:nvPr/>
          </p:nvSpPr>
          <p:spPr>
            <a:xfrm>
              <a:off x="5742720" y="6445440"/>
              <a:ext cx="882720" cy="403920"/>
            </a:xfrm>
            <a:prstGeom prst="rect">
              <a:avLst/>
            </a:prstGeom>
            <a:noFill/>
            <a:ln w="0">
              <a:noFill/>
            </a:ln>
          </p:spPr>
          <p:style>
            <a:lnRef idx="0"/>
            <a:fillRef idx="0"/>
            <a:effectRef idx="0"/>
            <a:fontRef idx="minor"/>
          </p:style>
          <p:txBody>
            <a:bodyPr lIns="90000" rIns="90000" tIns="45000" bIns="45000" anchor="t">
              <a:normAutofit fontScale="84000"/>
            </a:bodyPr>
            <a:p>
              <a:pPr>
                <a:lnSpc>
                  <a:spcPct val="90000"/>
                </a:lnSpc>
                <a:spcBef>
                  <a:spcPts val="1001"/>
                </a:spcBef>
                <a:buNone/>
                <a:tabLst>
                  <a:tab algn="l" pos="0"/>
                </a:tabLst>
              </a:pPr>
              <a:r>
                <a:rPr b="0" lang="en-US" sz="1600" spc="-1" strike="noStrike">
                  <a:solidFill>
                    <a:srgbClr val="000000"/>
                  </a:solidFill>
                  <a:latin typeface="Calibri"/>
                  <a:ea typeface="DejaVu Sans"/>
                </a:rPr>
                <a:t>self_org</a:t>
              </a:r>
              <a:endParaRPr b="0" lang="en-US" sz="1600" spc="-1" strike="noStrike">
                <a:latin typeface="Arial"/>
              </a:endParaRPr>
            </a:p>
          </p:txBody>
        </p:sp>
        <p:pic>
          <p:nvPicPr>
            <p:cNvPr id="1701" name="Graphic 151" descr="Head with gears"/>
            <p:cNvPicPr/>
            <p:nvPr/>
          </p:nvPicPr>
          <p:blipFill>
            <a:blip r:embed="rId6"/>
            <a:stretch/>
          </p:blipFill>
          <p:spPr>
            <a:xfrm>
              <a:off x="5470560" y="6492240"/>
              <a:ext cx="358200" cy="309960"/>
            </a:xfrm>
            <a:prstGeom prst="rect">
              <a:avLst/>
            </a:prstGeom>
            <a:ln w="0">
              <a:noFill/>
            </a:ln>
          </p:spPr>
        </p:pic>
        <p:sp>
          <p:nvSpPr>
            <p:cNvPr id="1702" name="Content Placeholder 104"/>
            <p:cNvSpPr/>
            <p:nvPr/>
          </p:nvSpPr>
          <p:spPr>
            <a:xfrm>
              <a:off x="4737960" y="6468480"/>
              <a:ext cx="819000" cy="357840"/>
            </a:xfrm>
            <a:prstGeom prst="rect">
              <a:avLst/>
            </a:prstGeom>
            <a:noFill/>
            <a:ln w="0">
              <a:noFill/>
            </a:ln>
          </p:spPr>
          <p:style>
            <a:lnRef idx="0"/>
            <a:fillRef idx="0"/>
            <a:effectRef idx="0"/>
            <a:fontRef idx="minor"/>
          </p:style>
          <p:txBody>
            <a:bodyPr lIns="90000" rIns="90000" tIns="45000" bIns="45000" anchor="t">
              <a:noAutofit/>
            </a:bodyPr>
            <a:p>
              <a:pPr>
                <a:lnSpc>
                  <a:spcPct val="90000"/>
                </a:lnSpc>
                <a:spcBef>
                  <a:spcPts val="1001"/>
                </a:spcBef>
                <a:buNone/>
                <a:tabLst>
                  <a:tab algn="l" pos="0"/>
                </a:tabLst>
              </a:pPr>
              <a:r>
                <a:rPr b="0" lang="en-US" sz="1600" spc="-1" strike="noStrike">
                  <a:solidFill>
                    <a:srgbClr val="000000"/>
                  </a:solidFill>
                  <a:latin typeface="Calibri"/>
                  <a:ea typeface="DejaVu Sans"/>
                </a:rPr>
                <a:t>req_var</a:t>
              </a:r>
              <a:endParaRPr b="0" lang="en-US" sz="1600" spc="-1" strike="noStrike">
                <a:latin typeface="Arial"/>
              </a:endParaRPr>
            </a:p>
          </p:txBody>
        </p:sp>
        <p:pic>
          <p:nvPicPr>
            <p:cNvPr id="1703" name="Graphic 152" descr="Rocket"/>
            <p:cNvPicPr/>
            <p:nvPr/>
          </p:nvPicPr>
          <p:blipFill>
            <a:blip r:embed="rId7"/>
            <a:stretch/>
          </p:blipFill>
          <p:spPr>
            <a:xfrm>
              <a:off x="4465800" y="6492240"/>
              <a:ext cx="358200" cy="309960"/>
            </a:xfrm>
            <a:prstGeom prst="rect">
              <a:avLst/>
            </a:prstGeom>
            <a:ln w="0">
              <a:noFill/>
            </a:ln>
          </p:spPr>
        </p:pic>
        <p:sp>
          <p:nvSpPr>
            <p:cNvPr id="1704" name="Content Placeholder 105"/>
            <p:cNvSpPr/>
            <p:nvPr/>
          </p:nvSpPr>
          <p:spPr>
            <a:xfrm>
              <a:off x="3441600" y="6446880"/>
              <a:ext cx="1110240" cy="400680"/>
            </a:xfrm>
            <a:prstGeom prst="rect">
              <a:avLst/>
            </a:prstGeom>
            <a:noFill/>
            <a:ln w="0">
              <a:noFill/>
            </a:ln>
          </p:spPr>
          <p:style>
            <a:lnRef idx="0"/>
            <a:fillRef idx="0"/>
            <a:effectRef idx="0"/>
            <a:fontRef idx="minor"/>
          </p:style>
          <p:txBody>
            <a:bodyPr lIns="90000" rIns="90000" tIns="45000" bIns="45000" anchor="t">
              <a:normAutofit fontScale="77000"/>
            </a:bodyPr>
            <a:p>
              <a:pPr>
                <a:lnSpc>
                  <a:spcPct val="90000"/>
                </a:lnSpc>
                <a:spcBef>
                  <a:spcPts val="1001"/>
                </a:spcBef>
                <a:buNone/>
                <a:tabLst>
                  <a:tab algn="l" pos="0"/>
                </a:tabLst>
              </a:pPr>
              <a:r>
                <a:rPr b="0" lang="en-US" sz="1600" spc="-1" strike="noStrike">
                  <a:solidFill>
                    <a:srgbClr val="000000"/>
                  </a:solidFill>
                  <a:latin typeface="Calibri"/>
                  <a:ea typeface="DejaVu Sans"/>
                </a:rPr>
                <a:t>emergence</a:t>
              </a:r>
              <a:endParaRPr b="0" lang="en-US" sz="1600" spc="-1" strike="noStrike">
                <a:latin typeface="Arial"/>
              </a:endParaRPr>
            </a:p>
          </p:txBody>
        </p:sp>
        <p:pic>
          <p:nvPicPr>
            <p:cNvPr id="1705" name="Graphic 153" descr="Transfer"/>
            <p:cNvPicPr/>
            <p:nvPr/>
          </p:nvPicPr>
          <p:blipFill>
            <a:blip r:embed="rId8"/>
            <a:stretch/>
          </p:blipFill>
          <p:spPr>
            <a:xfrm>
              <a:off x="3169800" y="6492240"/>
              <a:ext cx="358200" cy="309960"/>
            </a:xfrm>
            <a:prstGeom prst="rect">
              <a:avLst/>
            </a:prstGeom>
            <a:ln w="0">
              <a:noFill/>
            </a:ln>
          </p:spPr>
        </p:pic>
        <p:sp>
          <p:nvSpPr>
            <p:cNvPr id="1706" name="Content Placeholder 106"/>
            <p:cNvSpPr/>
            <p:nvPr/>
          </p:nvSpPr>
          <p:spPr>
            <a:xfrm>
              <a:off x="2292480" y="6438240"/>
              <a:ext cx="963360" cy="41796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feedback</a:t>
              </a:r>
              <a:endParaRPr b="0" lang="en-US" sz="1600" spc="-1" strike="noStrike">
                <a:latin typeface="Arial"/>
              </a:endParaRPr>
            </a:p>
          </p:txBody>
        </p:sp>
        <p:pic>
          <p:nvPicPr>
            <p:cNvPr id="1707" name="Graphic 154" descr="Upward trend"/>
            <p:cNvPicPr/>
            <p:nvPr/>
          </p:nvPicPr>
          <p:blipFill>
            <a:blip r:embed="rId9"/>
            <a:stretch/>
          </p:blipFill>
          <p:spPr>
            <a:xfrm>
              <a:off x="2020680" y="6492240"/>
              <a:ext cx="358200" cy="309960"/>
            </a:xfrm>
            <a:prstGeom prst="rect">
              <a:avLst/>
            </a:prstGeom>
            <a:ln w="0">
              <a:noFill/>
            </a:ln>
          </p:spPr>
        </p:pic>
        <p:sp>
          <p:nvSpPr>
            <p:cNvPr id="1708" name="Content Placeholder 107"/>
            <p:cNvSpPr/>
            <p:nvPr/>
          </p:nvSpPr>
          <p:spPr>
            <a:xfrm>
              <a:off x="1003320" y="6461280"/>
              <a:ext cx="1103400" cy="371520"/>
            </a:xfrm>
            <a:prstGeom prst="rect">
              <a:avLst/>
            </a:prstGeom>
            <a:noFill/>
            <a:ln w="0">
              <a:noFill/>
            </a:ln>
          </p:spPr>
          <p:style>
            <a:lnRef idx="0"/>
            <a:fillRef idx="0"/>
            <a:effectRef idx="0"/>
            <a:fontRef idx="minor"/>
          </p:style>
          <p:txBody>
            <a:bodyPr lIns="90000" rIns="90000" tIns="45000" bIns="45000" anchor="t">
              <a:normAutofit fontScale="80000"/>
            </a:bodyPr>
            <a:p>
              <a:pPr>
                <a:lnSpc>
                  <a:spcPct val="90000"/>
                </a:lnSpc>
                <a:spcBef>
                  <a:spcPts val="1001"/>
                </a:spcBef>
                <a:buNone/>
                <a:tabLst>
                  <a:tab algn="l" pos="0"/>
                </a:tabLst>
              </a:pPr>
              <a:r>
                <a:rPr b="0" lang="en-US" sz="1600" spc="-1" strike="noStrike">
                  <a:solidFill>
                    <a:srgbClr val="000000"/>
                  </a:solidFill>
                  <a:latin typeface="Calibri"/>
                  <a:ea typeface="DejaVu Sans"/>
                </a:rPr>
                <a:t>sim_model</a:t>
              </a:r>
              <a:endParaRPr b="0" lang="en-US" sz="1600" spc="-1" strike="noStrike">
                <a:latin typeface="Arial"/>
              </a:endParaRPr>
            </a:p>
          </p:txBody>
        </p:sp>
        <p:pic>
          <p:nvPicPr>
            <p:cNvPr id="1709" name="Graphic 155" descr="Maze"/>
            <p:cNvPicPr/>
            <p:nvPr/>
          </p:nvPicPr>
          <p:blipFill>
            <a:blip r:embed="rId10"/>
            <a:stretch/>
          </p:blipFill>
          <p:spPr>
            <a:xfrm>
              <a:off x="731520" y="6492240"/>
              <a:ext cx="358200" cy="309960"/>
            </a:xfrm>
            <a:prstGeom prst="rect">
              <a:avLst/>
            </a:prstGeom>
            <a:ln w="0">
              <a:noFill/>
            </a:ln>
          </p:spPr>
        </p:pic>
        <p:sp>
          <p:nvSpPr>
            <p:cNvPr id="1710" name="Content Placeholder 108"/>
            <p:cNvSpPr/>
            <p:nvPr/>
          </p:nvSpPr>
          <p:spPr>
            <a:xfrm>
              <a:off x="-65520" y="6449400"/>
              <a:ext cx="883440" cy="395640"/>
            </a:xfrm>
            <a:prstGeom prst="rect">
              <a:avLst/>
            </a:prstGeom>
            <a:noFill/>
            <a:ln w="0">
              <a:noFill/>
            </a:ln>
          </p:spPr>
          <p:style>
            <a:lnRef idx="0"/>
            <a:fillRef idx="0"/>
            <a:effectRef idx="0"/>
            <a:fontRef idx="minor"/>
          </p:style>
          <p:txBody>
            <a:bodyPr lIns="90000" rIns="90000" tIns="45000" bIns="45000" anchor="t">
              <a:normAutofit fontScale="76000"/>
            </a:bodyPr>
            <a:p>
              <a:pPr>
                <a:lnSpc>
                  <a:spcPct val="90000"/>
                </a:lnSpc>
                <a:spcBef>
                  <a:spcPts val="1001"/>
                </a:spcBef>
                <a:buNone/>
                <a:tabLst>
                  <a:tab algn="l" pos="0"/>
                </a:tabLst>
              </a:pPr>
              <a:r>
                <a:rPr b="0" lang="en-US" sz="1600" spc="-1" strike="noStrike">
                  <a:solidFill>
                    <a:srgbClr val="000000"/>
                  </a:solidFill>
                  <a:latin typeface="Calibri"/>
                  <a:ea typeface="DejaVu Sans"/>
                </a:rPr>
                <a:t>complex</a:t>
              </a:r>
              <a:endParaRPr b="0" lang="en-US" sz="1600" spc="-1" strike="noStrike">
                <a:latin typeface="Arial"/>
              </a:endParaRPr>
            </a:p>
          </p:txBody>
        </p:sp>
        <p:grpSp>
          <p:nvGrpSpPr>
            <p:cNvPr id="1711" name="Graphic 156"/>
            <p:cNvGrpSpPr/>
            <p:nvPr/>
          </p:nvGrpSpPr>
          <p:grpSpPr>
            <a:xfrm>
              <a:off x="11748240" y="6540840"/>
              <a:ext cx="326160" cy="212760"/>
              <a:chOff x="11748240" y="6540840"/>
              <a:chExt cx="326160" cy="212760"/>
            </a:xfrm>
          </p:grpSpPr>
          <p:sp>
            <p:nvSpPr>
              <p:cNvPr id="1712" name="Freeform: Shape 13"/>
              <p:cNvSpPr/>
              <p:nvPr/>
            </p:nvSpPr>
            <p:spPr>
              <a:xfrm>
                <a:off x="11965320" y="6716520"/>
                <a:ext cx="20880" cy="37080"/>
              </a:xfrm>
              <a:custGeom>
                <a:avLst/>
                <a:gdLst/>
                <a:ahLst/>
                <a:rect l="l" t="t" r="r" b="b"/>
                <a:pathLst>
                  <a:path w="22500" h="45000">
                    <a:moveTo>
                      <a:pt x="0" y="33750"/>
                    </a:moveTo>
                    <a:cubicBezTo>
                      <a:pt x="0" y="40125"/>
                      <a:pt x="4875" y="45000"/>
                      <a:pt x="11250" y="45000"/>
                    </a:cubicBezTo>
                    <a:cubicBezTo>
                      <a:pt x="17625" y="45000"/>
                      <a:pt x="22500" y="40125"/>
                      <a:pt x="22500" y="33750"/>
                    </a:cubicBezTo>
                    <a:lnTo>
                      <a:pt x="22500" y="0"/>
                    </a:lnTo>
                    <a:lnTo>
                      <a:pt x="0" y="0"/>
                    </a:lnTo>
                    <a:lnTo>
                      <a:pt x="0" y="33750"/>
                    </a:lnTo>
                    <a:close/>
                  </a:path>
                </a:pathLst>
              </a:custGeom>
              <a:solidFill>
                <a:srgbClr val="000000"/>
              </a:solidFill>
              <a:ln w="3600">
                <a:noFill/>
              </a:ln>
            </p:spPr>
            <p:style>
              <a:lnRef idx="0"/>
              <a:fillRef idx="0"/>
              <a:effectRef idx="0"/>
              <a:fontRef idx="minor"/>
            </p:style>
          </p:sp>
          <p:sp>
            <p:nvSpPr>
              <p:cNvPr id="1713" name="Freeform: Shape 14"/>
              <p:cNvSpPr/>
              <p:nvPr/>
            </p:nvSpPr>
            <p:spPr>
              <a:xfrm>
                <a:off x="11748240" y="6540840"/>
                <a:ext cx="326160" cy="193320"/>
              </a:xfrm>
              <a:custGeom>
                <a:avLst/>
                <a:gdLst/>
                <a:ahLst/>
                <a:rect l="l" t="t" r="r" b="b"/>
                <a:pathLst>
                  <a:path w="328136" h="225375">
                    <a:moveTo>
                      <a:pt x="326250" y="78375"/>
                    </a:moveTo>
                    <a:lnTo>
                      <a:pt x="290625" y="36750"/>
                    </a:lnTo>
                    <a:cubicBezTo>
                      <a:pt x="300375" y="34125"/>
                      <a:pt x="307500" y="25500"/>
                      <a:pt x="307500" y="15000"/>
                    </a:cubicBezTo>
                    <a:lnTo>
                      <a:pt x="307500" y="7500"/>
                    </a:lnTo>
                    <a:cubicBezTo>
                      <a:pt x="307500" y="3375"/>
                      <a:pt x="304125" y="0"/>
                      <a:pt x="300000" y="0"/>
                    </a:cubicBezTo>
                    <a:cubicBezTo>
                      <a:pt x="295875" y="0"/>
                      <a:pt x="292500" y="3375"/>
                      <a:pt x="292500" y="7500"/>
                    </a:cubicBezTo>
                    <a:lnTo>
                      <a:pt x="292500" y="15000"/>
                    </a:lnTo>
                    <a:cubicBezTo>
                      <a:pt x="292500" y="19125"/>
                      <a:pt x="289125" y="22500"/>
                      <a:pt x="285000" y="22500"/>
                    </a:cubicBezTo>
                    <a:lnTo>
                      <a:pt x="262500" y="22500"/>
                    </a:lnTo>
                    <a:cubicBezTo>
                      <a:pt x="258375" y="22500"/>
                      <a:pt x="255000" y="19125"/>
                      <a:pt x="255000" y="15000"/>
                    </a:cubicBezTo>
                    <a:lnTo>
                      <a:pt x="255000" y="7500"/>
                    </a:lnTo>
                    <a:cubicBezTo>
                      <a:pt x="255000" y="3375"/>
                      <a:pt x="251625" y="0"/>
                      <a:pt x="247500" y="0"/>
                    </a:cubicBezTo>
                    <a:cubicBezTo>
                      <a:pt x="243375" y="0"/>
                      <a:pt x="240000" y="3375"/>
                      <a:pt x="240000" y="7500"/>
                    </a:cubicBezTo>
                    <a:lnTo>
                      <a:pt x="240000" y="15000"/>
                    </a:lnTo>
                    <a:cubicBezTo>
                      <a:pt x="240000" y="20625"/>
                      <a:pt x="242250" y="25875"/>
                      <a:pt x="245625" y="30000"/>
                    </a:cubicBezTo>
                    <a:lnTo>
                      <a:pt x="213750" y="30000"/>
                    </a:lnTo>
                    <a:lnTo>
                      <a:pt x="37500" y="30000"/>
                    </a:lnTo>
                    <a:cubicBezTo>
                      <a:pt x="29250" y="30000"/>
                      <a:pt x="22500" y="36750"/>
                      <a:pt x="22500" y="45000"/>
                    </a:cubicBezTo>
                    <a:cubicBezTo>
                      <a:pt x="10125" y="45000"/>
                      <a:pt x="0" y="55125"/>
                      <a:pt x="0" y="67500"/>
                    </a:cubicBezTo>
                    <a:lnTo>
                      <a:pt x="0" y="150000"/>
                    </a:lnTo>
                    <a:cubicBezTo>
                      <a:pt x="0" y="154125"/>
                      <a:pt x="3375" y="157500"/>
                      <a:pt x="7500" y="157500"/>
                    </a:cubicBezTo>
                    <a:cubicBezTo>
                      <a:pt x="11625" y="157500"/>
                      <a:pt x="15000" y="154125"/>
                      <a:pt x="15000" y="150000"/>
                    </a:cubicBezTo>
                    <a:lnTo>
                      <a:pt x="15000" y="67875"/>
                    </a:lnTo>
                    <a:cubicBezTo>
                      <a:pt x="15000" y="63750"/>
                      <a:pt x="18375" y="60375"/>
                      <a:pt x="22500" y="60375"/>
                    </a:cubicBezTo>
                    <a:lnTo>
                      <a:pt x="22500" y="157875"/>
                    </a:lnTo>
                    <a:lnTo>
                      <a:pt x="22500" y="214125"/>
                    </a:lnTo>
                    <a:cubicBezTo>
                      <a:pt x="22500" y="220500"/>
                      <a:pt x="27375" y="225375"/>
                      <a:pt x="33750" y="225375"/>
                    </a:cubicBezTo>
                    <a:cubicBezTo>
                      <a:pt x="40125" y="225375"/>
                      <a:pt x="45000" y="220500"/>
                      <a:pt x="45000" y="214125"/>
                    </a:cubicBezTo>
                    <a:lnTo>
                      <a:pt x="45000" y="172875"/>
                    </a:lnTo>
                    <a:lnTo>
                      <a:pt x="82500" y="172875"/>
                    </a:lnTo>
                    <a:cubicBezTo>
                      <a:pt x="90750" y="172875"/>
                      <a:pt x="97500" y="166125"/>
                      <a:pt x="97500" y="157875"/>
                    </a:cubicBezTo>
                    <a:lnTo>
                      <a:pt x="172500" y="157875"/>
                    </a:lnTo>
                    <a:lnTo>
                      <a:pt x="172500" y="214125"/>
                    </a:lnTo>
                    <a:cubicBezTo>
                      <a:pt x="172500" y="220500"/>
                      <a:pt x="177375" y="225375"/>
                      <a:pt x="183750" y="225375"/>
                    </a:cubicBezTo>
                    <a:cubicBezTo>
                      <a:pt x="190125" y="225375"/>
                      <a:pt x="195000" y="220500"/>
                      <a:pt x="195000" y="214125"/>
                    </a:cubicBezTo>
                    <a:lnTo>
                      <a:pt x="195000" y="157875"/>
                    </a:lnTo>
                    <a:lnTo>
                      <a:pt x="210000" y="157875"/>
                    </a:lnTo>
                    <a:lnTo>
                      <a:pt x="210000" y="214125"/>
                    </a:lnTo>
                    <a:cubicBezTo>
                      <a:pt x="210000" y="220500"/>
                      <a:pt x="214875" y="225375"/>
                      <a:pt x="221250" y="225375"/>
                    </a:cubicBezTo>
                    <a:cubicBezTo>
                      <a:pt x="227625" y="225375"/>
                      <a:pt x="232500" y="220500"/>
                      <a:pt x="232500" y="214125"/>
                    </a:cubicBezTo>
                    <a:lnTo>
                      <a:pt x="232500" y="157125"/>
                    </a:lnTo>
                    <a:cubicBezTo>
                      <a:pt x="245250" y="153750"/>
                      <a:pt x="255000" y="142125"/>
                      <a:pt x="255000" y="128250"/>
                    </a:cubicBezTo>
                    <a:cubicBezTo>
                      <a:pt x="255000" y="114750"/>
                      <a:pt x="265875" y="94500"/>
                      <a:pt x="281250" y="94500"/>
                    </a:cubicBezTo>
                    <a:cubicBezTo>
                      <a:pt x="291375" y="94500"/>
                      <a:pt x="302625" y="99375"/>
                      <a:pt x="309000" y="102750"/>
                    </a:cubicBezTo>
                    <a:cubicBezTo>
                      <a:pt x="312375" y="104625"/>
                      <a:pt x="316500" y="103500"/>
                      <a:pt x="318750" y="100125"/>
                    </a:cubicBezTo>
                    <a:lnTo>
                      <a:pt x="326625" y="88125"/>
                    </a:lnTo>
                    <a:cubicBezTo>
                      <a:pt x="328875" y="84750"/>
                      <a:pt x="328500" y="81000"/>
                      <a:pt x="326250" y="78375"/>
                    </a:cubicBezTo>
                    <a:close/>
                  </a:path>
                </a:pathLst>
              </a:custGeom>
              <a:solidFill>
                <a:srgbClr val="000000"/>
              </a:solidFill>
              <a:ln w="3600">
                <a:noFill/>
              </a:ln>
            </p:spPr>
            <p:style>
              <a:lnRef idx="0"/>
              <a:fillRef idx="0"/>
              <a:effectRef idx="0"/>
              <a:fontRef idx="minor"/>
            </p:style>
          </p:sp>
        </p:grpSp>
        <p:sp>
          <p:nvSpPr>
            <p:cNvPr id="1714" name="Content Placeholder 109"/>
            <p:cNvSpPr/>
            <p:nvPr/>
          </p:nvSpPr>
          <p:spPr>
            <a:xfrm>
              <a:off x="11167920" y="6498000"/>
              <a:ext cx="666360" cy="298800"/>
            </a:xfrm>
            <a:prstGeom prst="rect">
              <a:avLst/>
            </a:prstGeom>
            <a:noFill/>
            <a:ln w="0">
              <a:noFill/>
            </a:ln>
          </p:spPr>
          <p:style>
            <a:lnRef idx="0"/>
            <a:fillRef idx="0"/>
            <a:effectRef idx="0"/>
            <a:fontRef idx="minor"/>
          </p:style>
          <p:txBody>
            <a:bodyPr lIns="90000" rIns="90000" tIns="45000" bIns="45000" anchor="t">
              <a:normAutofit fontScale="88000"/>
            </a:bodyPr>
            <a:p>
              <a:pPr>
                <a:lnSpc>
                  <a:spcPct val="90000"/>
                </a:lnSpc>
                <a:spcBef>
                  <a:spcPts val="1001"/>
                </a:spcBef>
                <a:buNone/>
                <a:tabLst>
                  <a:tab algn="l" pos="0"/>
                </a:tabLst>
              </a:pPr>
              <a:r>
                <a:rPr b="0" lang="en-US" sz="1600" spc="-1" strike="noStrike">
                  <a:solidFill>
                    <a:srgbClr val="000000"/>
                  </a:solidFill>
                  <a:latin typeface="Calibri"/>
                  <a:ea typeface="DejaVu Sans"/>
                </a:rPr>
                <a:t>mssp</a:t>
              </a:r>
              <a:endParaRPr b="0" lang="en-US" sz="1600" spc="-1" strike="noStrike">
                <a:latin typeface="Arial"/>
              </a:endParaRPr>
            </a:p>
          </p:txBody>
        </p:sp>
      </p:grpSp>
    </p:spTree>
  </p:cSld>
  <mc:AlternateContent>
    <mc:Choice Requires="p14">
      <p:transition spd="slow" p14:dur="2000"/>
    </mc:Choice>
    <mc:Fallback>
      <p:transition spd="slow"/>
    </mc:Fallback>
  </mc:AlternateContent>
</p:sld>
</file>

<file path=ppt/slides/slide7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15"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Data availability</a:t>
            </a:r>
            <a:endParaRPr b="0" lang="en-US" sz="4400" spc="-1" strike="noStrike">
              <a:latin typeface="Arial"/>
            </a:endParaRPr>
          </a:p>
        </p:txBody>
      </p:sp>
      <p:sp>
        <p:nvSpPr>
          <p:cNvPr id="1716" name="PlaceHolder 2"/>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1717" name="Picture 3" descr=""/>
          <p:cNvPicPr/>
          <p:nvPr/>
        </p:nvPicPr>
        <p:blipFill>
          <a:blip r:embed="rId1"/>
          <a:stretch/>
        </p:blipFill>
        <p:spPr>
          <a:xfrm>
            <a:off x="626760" y="1500120"/>
            <a:ext cx="9927360" cy="4190040"/>
          </a:xfrm>
          <a:prstGeom prst="rect">
            <a:avLst/>
          </a:prstGeom>
          <a:ln w="0">
            <a:noFill/>
          </a:ln>
        </p:spPr>
      </p:pic>
      <p:pic>
        <p:nvPicPr>
          <p:cNvPr id="1718" name="Picture 4" descr="big-data-3-1024"/>
          <p:cNvPicPr/>
          <p:nvPr/>
        </p:nvPicPr>
        <p:blipFill>
          <a:blip r:embed="rId2"/>
          <a:stretch/>
        </p:blipFill>
        <p:spPr>
          <a:xfrm>
            <a:off x="5856120" y="1690560"/>
            <a:ext cx="4625280" cy="3468600"/>
          </a:xfrm>
          <a:prstGeom prst="rect">
            <a:avLst/>
          </a:prstGeom>
          <a:ln w="0">
            <a:noFill/>
          </a:ln>
        </p:spPr>
      </p:pic>
      <p:sp>
        <p:nvSpPr>
          <p:cNvPr id="1719" name="TextBox 5"/>
          <p:cNvSpPr/>
          <p:nvPr/>
        </p:nvSpPr>
        <p:spPr>
          <a:xfrm>
            <a:off x="9397440" y="365040"/>
            <a:ext cx="1954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0000"/>
                </a:solidFill>
                <a:latin typeface="Calibri"/>
                <a:ea typeface="DejaVu Sans"/>
              </a:rPr>
              <a:t>3</a:t>
            </a:r>
            <a:r>
              <a:rPr b="1" lang="en-US" sz="1800" spc="-1" strike="noStrike" baseline="30000">
                <a:solidFill>
                  <a:srgbClr val="ff0000"/>
                </a:solidFill>
                <a:latin typeface="Calibri"/>
                <a:ea typeface="DejaVu Sans"/>
              </a:rPr>
              <a:t>rd</a:t>
            </a:r>
            <a:r>
              <a:rPr b="1" lang="en-US" sz="1800" spc="-1" strike="noStrike">
                <a:solidFill>
                  <a:srgbClr val="ff0000"/>
                </a:solidFill>
                <a:latin typeface="Calibri"/>
                <a:ea typeface="DejaVu Sans"/>
              </a:rPr>
              <a:t> wave</a:t>
            </a:r>
            <a:endParaRPr b="0" lang="en-US" sz="1800" spc="-1" strike="noStrike">
              <a:latin typeface="Arial"/>
            </a:endParaRPr>
          </a:p>
        </p:txBody>
      </p:sp>
    </p:spTree>
  </p:cSld>
  <mc:AlternateContent>
    <mc:Choice Requires="p14">
      <p:transition spd="slow" p14:dur="2000"/>
    </mc:Choice>
    <mc:Fallback>
      <p:transition spd="slow"/>
    </mc:Fallback>
  </mc:AlternateContent>
  <p:timing>
    <p:tnLst>
      <p:par>
        <p:cTn id="381" dur="indefinite" restart="never" nodeType="tmRoot">
          <p:childTnLst>
            <p:seq>
              <p:cTn id="382" dur="indefinite" nodeType="mainSeq">
                <p:childTnLst>
                  <p:par>
                    <p:cTn id="383" fill="hold">
                      <p:stCondLst>
                        <p:cond delay="indefinite"/>
                      </p:stCondLst>
                      <p:childTnLst>
                        <p:par>
                          <p:cTn id="384" fill="hold">
                            <p:stCondLst>
                              <p:cond delay="0"/>
                            </p:stCondLst>
                            <p:childTnLst>
                              <p:par>
                                <p:cTn id="385" nodeType="clickEffect" fill="hold" presetClass="exit" presetID="1">
                                  <p:stCondLst>
                                    <p:cond delay="0"/>
                                  </p:stCondLst>
                                  <p:childTnLst>
                                    <p:set>
                                      <p:cBhvr>
                                        <p:cTn id="386" dur="1" fill="hold">
                                          <p:stCondLst>
                                            <p:cond delay="0"/>
                                          </p:stCondLst>
                                        </p:cTn>
                                        <p:tgtEl>
                                          <p:spTgt spid="171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0"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Algorithms</a:t>
            </a:r>
            <a:endParaRPr b="0" lang="en-US" sz="4400" spc="-1" strike="noStrike">
              <a:latin typeface="Arial"/>
            </a:endParaRPr>
          </a:p>
        </p:txBody>
      </p:sp>
      <p:pic>
        <p:nvPicPr>
          <p:cNvPr id="1721" name="Content Placeholder 9" descr="Diagram&#10;&#10;Description automatically generated"/>
          <p:cNvPicPr/>
          <p:nvPr/>
        </p:nvPicPr>
        <p:blipFill>
          <a:blip r:embed="rId1"/>
          <a:stretch/>
        </p:blipFill>
        <p:spPr>
          <a:xfrm>
            <a:off x="2530080" y="1825560"/>
            <a:ext cx="7130520" cy="4349880"/>
          </a:xfrm>
          <a:prstGeom prst="rect">
            <a:avLst/>
          </a:prstGeom>
          <a:ln w="0">
            <a:noFill/>
          </a:ln>
        </p:spPr>
      </p:pic>
      <p:sp>
        <p:nvSpPr>
          <p:cNvPr id="1722" name="TextBox 40"/>
          <p:cNvSpPr/>
          <p:nvPr/>
        </p:nvSpPr>
        <p:spPr>
          <a:xfrm>
            <a:off x="9397440" y="365040"/>
            <a:ext cx="1954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0000"/>
                </a:solidFill>
                <a:latin typeface="Calibri"/>
                <a:ea typeface="DejaVu Sans"/>
              </a:rPr>
              <a:t>3</a:t>
            </a:r>
            <a:r>
              <a:rPr b="1" lang="en-US" sz="1800" spc="-1" strike="noStrike" baseline="30000">
                <a:solidFill>
                  <a:srgbClr val="ff0000"/>
                </a:solidFill>
                <a:latin typeface="Calibri"/>
                <a:ea typeface="DejaVu Sans"/>
              </a:rPr>
              <a:t>rd</a:t>
            </a:r>
            <a:r>
              <a:rPr b="1" lang="en-US" sz="1800" spc="-1" strike="noStrike">
                <a:solidFill>
                  <a:srgbClr val="ff0000"/>
                </a:solidFill>
                <a:latin typeface="Calibri"/>
                <a:ea typeface="DejaVu Sans"/>
              </a:rPr>
              <a:t> wave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3"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Universal approximation theorem</a:t>
            </a:r>
            <a:endParaRPr b="0" lang="en-US" sz="4400" spc="-1" strike="noStrike">
              <a:latin typeface="Arial"/>
            </a:endParaRPr>
          </a:p>
        </p:txBody>
      </p:sp>
      <p:sp>
        <p:nvSpPr>
          <p:cNvPr id="1724" name="PlaceHolder 2"/>
          <p:cNvSpPr>
            <a:spLocks noGrp="1"/>
          </p:cNvSpPr>
          <p:nvPr>
            <p:ph/>
          </p:nvPr>
        </p:nvSpPr>
        <p:spPr>
          <a:xfrm>
            <a:off x="766440" y="1435320"/>
            <a:ext cx="10514160" cy="4349880"/>
          </a:xfrm>
          <a:prstGeom prst="rect">
            <a:avLst/>
          </a:prstGeom>
          <a:noFill/>
          <a:ln w="0">
            <a:noFill/>
          </a:ln>
        </p:spPr>
        <p:txBody>
          <a:bodyPr lIns="90000" rIns="90000" tIns="45000" bIns="45000" anchor="t">
            <a:normAutofit/>
          </a:bodyPr>
          <a:p>
            <a:pPr marL="228600" indent="-228600">
              <a:lnSpc>
                <a:spcPct val="90000"/>
              </a:lnSpc>
              <a:spcBef>
                <a:spcPts val="1001"/>
              </a:spcBef>
              <a:buClr>
                <a:srgbClr val="202122"/>
              </a:buClr>
              <a:buFont typeface="Arial"/>
              <a:buChar char="•"/>
            </a:pPr>
            <a:r>
              <a:rPr b="0" lang="en-US" sz="2000" spc="-1" strike="noStrike">
                <a:solidFill>
                  <a:srgbClr val="202122"/>
                </a:solidFill>
                <a:latin typeface="Arial"/>
              </a:rPr>
              <a:t>ANN </a:t>
            </a:r>
            <a:r>
              <a:rPr b="0" i="1" lang="en-US" sz="2000" spc="-1" strike="noStrike">
                <a:solidFill>
                  <a:srgbClr val="202122"/>
                </a:solidFill>
                <a:latin typeface="Arial"/>
              </a:rPr>
              <a:t>represent</a:t>
            </a:r>
            <a:r>
              <a:rPr b="0" lang="en-US" sz="2000" spc="-1" strike="noStrike">
                <a:solidFill>
                  <a:srgbClr val="202122"/>
                </a:solidFill>
                <a:latin typeface="Arial"/>
              </a:rPr>
              <a:t> a wide variety of functions.</a:t>
            </a:r>
            <a:endParaRPr b="0" lang="en-US" sz="2000" spc="-1" strike="noStrike">
              <a:latin typeface="Arial"/>
            </a:endParaRPr>
          </a:p>
          <a:p>
            <a:pPr lvl="1" marL="685800" indent="-228600">
              <a:lnSpc>
                <a:spcPct val="90000"/>
              </a:lnSpc>
              <a:spcBef>
                <a:spcPts val="499"/>
              </a:spcBef>
              <a:buClr>
                <a:srgbClr val="202122"/>
              </a:buClr>
              <a:buFont typeface="Arial"/>
              <a:buChar char="•"/>
            </a:pPr>
            <a:r>
              <a:rPr b="0" lang="en-US" sz="1600" spc="-1" strike="noStrike">
                <a:solidFill>
                  <a:srgbClr val="202122"/>
                </a:solidFill>
                <a:latin typeface="Arial"/>
              </a:rPr>
              <a:t>with an arbitrary number of artificial neurons ("</a:t>
            </a:r>
            <a:r>
              <a:rPr b="0" i="1" lang="en-US" sz="1600" spc="-1" strike="noStrike">
                <a:solidFill>
                  <a:srgbClr val="202122"/>
                </a:solidFill>
                <a:latin typeface="Arial"/>
              </a:rPr>
              <a:t>arbitrary width</a:t>
            </a:r>
            <a:r>
              <a:rPr b="0" lang="en-US" sz="1600" spc="-1" strike="noStrike">
                <a:solidFill>
                  <a:srgbClr val="202122"/>
                </a:solidFill>
                <a:latin typeface="Arial"/>
              </a:rPr>
              <a:t>" case)</a:t>
            </a:r>
            <a:endParaRPr b="0" lang="en-US" sz="1600" spc="-1" strike="noStrike">
              <a:latin typeface="Arial"/>
            </a:endParaRPr>
          </a:p>
          <a:p>
            <a:pPr lvl="1" marL="685800" indent="-228600">
              <a:lnSpc>
                <a:spcPct val="90000"/>
              </a:lnSpc>
              <a:spcBef>
                <a:spcPts val="499"/>
              </a:spcBef>
              <a:buClr>
                <a:srgbClr val="202122"/>
              </a:buClr>
              <a:buFont typeface="Arial"/>
              <a:buChar char="•"/>
            </a:pPr>
            <a:r>
              <a:rPr b="0" lang="en-US" sz="1600" spc="-1" strike="noStrike">
                <a:solidFill>
                  <a:srgbClr val="202122"/>
                </a:solidFill>
                <a:latin typeface="Arial"/>
              </a:rPr>
              <a:t>with an arbitrary number of hidden layers, each containing a limited number of artificial neurons ("</a:t>
            </a:r>
            <a:r>
              <a:rPr b="0" i="1" lang="en-US" sz="1600" spc="-1" strike="noStrike">
                <a:solidFill>
                  <a:srgbClr val="202122"/>
                </a:solidFill>
                <a:latin typeface="Arial"/>
              </a:rPr>
              <a:t>arbitrary depth</a:t>
            </a:r>
            <a:r>
              <a:rPr b="0" lang="en-US" sz="1600" spc="-1" strike="noStrike">
                <a:solidFill>
                  <a:srgbClr val="202122"/>
                </a:solidFill>
                <a:latin typeface="Arial"/>
              </a:rPr>
              <a:t>" case).</a:t>
            </a:r>
            <a:endParaRPr b="0" lang="en-US" sz="1600" spc="-1" strike="noStrike">
              <a:latin typeface="Arial"/>
            </a:endParaRPr>
          </a:p>
        </p:txBody>
      </p:sp>
      <p:pic>
        <p:nvPicPr>
          <p:cNvPr id="1725" name="Picture 2" descr="image"/>
          <p:cNvPicPr/>
          <p:nvPr/>
        </p:nvPicPr>
        <p:blipFill>
          <a:blip r:embed="rId1"/>
          <a:stretch/>
        </p:blipFill>
        <p:spPr>
          <a:xfrm>
            <a:off x="1402560" y="2877480"/>
            <a:ext cx="9385560" cy="3767040"/>
          </a:xfrm>
          <a:prstGeom prst="rect">
            <a:avLst/>
          </a:prstGeom>
          <a:ln w="0">
            <a:noFill/>
          </a:ln>
        </p:spPr>
      </p:pic>
      <p:sp>
        <p:nvSpPr>
          <p:cNvPr id="1726" name="TextBox 4"/>
          <p:cNvSpPr/>
          <p:nvPr/>
        </p:nvSpPr>
        <p:spPr>
          <a:xfrm>
            <a:off x="9397440" y="365040"/>
            <a:ext cx="1954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0000"/>
                </a:solidFill>
                <a:latin typeface="Calibri"/>
                <a:ea typeface="DejaVu Sans"/>
              </a:rPr>
              <a:t>3</a:t>
            </a:r>
            <a:r>
              <a:rPr b="1" lang="en-US" sz="1800" spc="-1" strike="noStrike" baseline="30000">
                <a:solidFill>
                  <a:srgbClr val="ff0000"/>
                </a:solidFill>
                <a:latin typeface="Calibri"/>
                <a:ea typeface="DejaVu Sans"/>
              </a:rPr>
              <a:t>rd</a:t>
            </a:r>
            <a:r>
              <a:rPr b="1" lang="en-US" sz="1800" spc="-1" strike="noStrike">
                <a:solidFill>
                  <a:srgbClr val="ff0000"/>
                </a:solidFill>
                <a:latin typeface="Calibri"/>
                <a:ea typeface="DejaVu Sans"/>
              </a:rPr>
              <a:t> wave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27"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Computing power</a:t>
            </a:r>
            <a:endParaRPr b="0" lang="en-US" sz="4400" spc="-1" strike="noStrike">
              <a:latin typeface="Arial"/>
            </a:endParaRPr>
          </a:p>
        </p:txBody>
      </p:sp>
      <p:sp>
        <p:nvSpPr>
          <p:cNvPr id="1728" name="PlaceHolder 2"/>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1729" name="Picture 2" descr=""/>
          <p:cNvPicPr/>
          <p:nvPr/>
        </p:nvPicPr>
        <p:blipFill>
          <a:blip r:embed="rId1"/>
          <a:stretch/>
        </p:blipFill>
        <p:spPr>
          <a:xfrm>
            <a:off x="6938280" y="695160"/>
            <a:ext cx="4916880" cy="2760840"/>
          </a:xfrm>
          <a:prstGeom prst="rect">
            <a:avLst/>
          </a:prstGeom>
          <a:ln w="0">
            <a:noFill/>
          </a:ln>
        </p:spPr>
      </p:pic>
      <p:pic>
        <p:nvPicPr>
          <p:cNvPr id="1730" name="Picture 4" descr="CUDA - Wikipedia"/>
          <p:cNvPicPr/>
          <p:nvPr/>
        </p:nvPicPr>
        <p:blipFill>
          <a:blip r:embed="rId2"/>
          <a:stretch/>
        </p:blipFill>
        <p:spPr>
          <a:xfrm>
            <a:off x="838080" y="1825560"/>
            <a:ext cx="4182840" cy="4043520"/>
          </a:xfrm>
          <a:prstGeom prst="rect">
            <a:avLst/>
          </a:prstGeom>
          <a:ln w="0">
            <a:noFill/>
          </a:ln>
        </p:spPr>
      </p:pic>
      <p:pic>
        <p:nvPicPr>
          <p:cNvPr id="1731" name="Picture 2" descr="Related image"/>
          <p:cNvPicPr/>
          <p:nvPr/>
        </p:nvPicPr>
        <p:blipFill>
          <a:blip r:embed="rId3"/>
          <a:srcRect l="0" t="0" r="46870" b="0"/>
          <a:stretch/>
        </p:blipFill>
        <p:spPr>
          <a:xfrm>
            <a:off x="4746240" y="2903400"/>
            <a:ext cx="3665520" cy="4043520"/>
          </a:xfrm>
          <a:prstGeom prst="rect">
            <a:avLst/>
          </a:prstGeom>
          <a:ln w="0">
            <a:noFill/>
          </a:ln>
        </p:spPr>
      </p:pic>
      <p:sp>
        <p:nvSpPr>
          <p:cNvPr id="1732" name="TextBox 6"/>
          <p:cNvSpPr/>
          <p:nvPr/>
        </p:nvSpPr>
        <p:spPr>
          <a:xfrm>
            <a:off x="9397440" y="365040"/>
            <a:ext cx="1954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0000"/>
                </a:solidFill>
                <a:latin typeface="Calibri"/>
                <a:ea typeface="DejaVu Sans"/>
              </a:rPr>
              <a:t>3</a:t>
            </a:r>
            <a:r>
              <a:rPr b="1" lang="en-US" sz="1800" spc="-1" strike="noStrike" baseline="30000">
                <a:solidFill>
                  <a:srgbClr val="ff0000"/>
                </a:solidFill>
                <a:latin typeface="Calibri"/>
                <a:ea typeface="DejaVu Sans"/>
              </a:rPr>
              <a:t>rd</a:t>
            </a:r>
            <a:r>
              <a:rPr b="1" lang="en-US" sz="1800" spc="-1" strike="noStrike">
                <a:solidFill>
                  <a:srgbClr val="ff0000"/>
                </a:solidFill>
                <a:latin typeface="Calibri"/>
                <a:ea typeface="DejaVu Sans"/>
              </a:rPr>
              <a:t> wave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3" name="PlaceHolder 1"/>
          <p:cNvSpPr>
            <a:spLocks noGrp="1"/>
          </p:cNvSpPr>
          <p:nvPr>
            <p:ph type="title"/>
          </p:nvPr>
        </p:nvSpPr>
        <p:spPr>
          <a:xfrm>
            <a:off x="838080" y="365040"/>
            <a:ext cx="10512720" cy="1322640"/>
          </a:xfrm>
          <a:prstGeom prst="rect">
            <a:avLst/>
          </a:prstGeom>
          <a:noFill/>
          <a:ln w="0">
            <a:noFill/>
          </a:ln>
        </p:spPr>
        <p:txBody>
          <a:bodyPr lIns="90000" rIns="90000" tIns="45000" bIns="45000" anchor="ctr">
            <a:noAutofit/>
          </a:bodyPr>
          <a:p>
            <a:pPr algn="ctr">
              <a:buNone/>
            </a:pPr>
            <a:endParaRPr b="0" lang="en-US" sz="4400" spc="-1" strike="noStrike">
              <a:latin typeface="Arial"/>
            </a:endParaRPr>
          </a:p>
        </p:txBody>
      </p:sp>
      <p:sp>
        <p:nvSpPr>
          <p:cNvPr id="1734" name="PlaceHolder 2"/>
          <p:cNvSpPr>
            <a:spLocks noGrp="1"/>
          </p:cNvSpPr>
          <p:nvPr>
            <p:ph/>
          </p:nvPr>
        </p:nvSpPr>
        <p:spPr>
          <a:xfrm>
            <a:off x="838080" y="1825560"/>
            <a:ext cx="10512720" cy="434844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1735" name="Picture 11" descr="CPU vs GPU vs TPU"/>
          <p:cNvPicPr/>
          <p:nvPr/>
        </p:nvPicPr>
        <p:blipFill>
          <a:blip r:embed="rId1"/>
          <a:srcRect l="4778" t="32130" r="2813" b="16307"/>
          <a:stretch/>
        </p:blipFill>
        <p:spPr>
          <a:xfrm>
            <a:off x="1729800" y="1825560"/>
            <a:ext cx="8447040" cy="3533400"/>
          </a:xfrm>
          <a:prstGeom prst="rect">
            <a:avLst/>
          </a:prstGeom>
          <a:ln w="0">
            <a:noFill/>
          </a:ln>
        </p:spPr>
      </p:pic>
      <p:sp>
        <p:nvSpPr>
          <p:cNvPr id="1736" name="TextBox 15"/>
          <p:cNvSpPr/>
          <p:nvPr/>
        </p:nvSpPr>
        <p:spPr>
          <a:xfrm>
            <a:off x="9397440" y="365040"/>
            <a:ext cx="19533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0000"/>
                </a:solidFill>
                <a:latin typeface="Calibri"/>
                <a:ea typeface="DejaVu Sans"/>
              </a:rPr>
              <a:t>3</a:t>
            </a:r>
            <a:r>
              <a:rPr b="1" lang="en-US" sz="1800" spc="-1" strike="noStrike" baseline="30000">
                <a:solidFill>
                  <a:srgbClr val="ff0000"/>
                </a:solidFill>
                <a:latin typeface="Calibri"/>
                <a:ea typeface="DejaVu Sans"/>
              </a:rPr>
              <a:t>rd</a:t>
            </a:r>
            <a:r>
              <a:rPr b="1" lang="en-US" sz="1800" spc="-1" strike="noStrike">
                <a:solidFill>
                  <a:srgbClr val="ff0000"/>
                </a:solidFill>
                <a:latin typeface="Calibri"/>
                <a:ea typeface="DejaVu Sans"/>
              </a:rPr>
              <a:t> wave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37" name="PlaceHolder 1"/>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1738" name="Picture 2" descr="25 Most Popular Python Libraries for Machine Learning in 2019"/>
          <p:cNvPicPr/>
          <p:nvPr/>
        </p:nvPicPr>
        <p:blipFill>
          <a:blip r:embed="rId1"/>
          <a:stretch/>
        </p:blipFill>
        <p:spPr>
          <a:xfrm>
            <a:off x="-330480" y="1195200"/>
            <a:ext cx="13053600" cy="5567760"/>
          </a:xfrm>
          <a:prstGeom prst="rect">
            <a:avLst/>
          </a:prstGeom>
          <a:ln w="0">
            <a:noFill/>
          </a:ln>
        </p:spPr>
      </p:pic>
      <p:sp>
        <p:nvSpPr>
          <p:cNvPr id="1739" name="PlaceHolder 2"/>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Libraries</a:t>
            </a:r>
            <a:endParaRPr b="0" lang="en-US" sz="4400" spc="-1" strike="noStrike">
              <a:latin typeface="Arial"/>
            </a:endParaRPr>
          </a:p>
        </p:txBody>
      </p:sp>
      <p:sp>
        <p:nvSpPr>
          <p:cNvPr id="1740" name="TextBox 4"/>
          <p:cNvSpPr/>
          <p:nvPr/>
        </p:nvSpPr>
        <p:spPr>
          <a:xfrm>
            <a:off x="9397440" y="365040"/>
            <a:ext cx="1954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0000"/>
                </a:solidFill>
                <a:latin typeface="Calibri"/>
                <a:ea typeface="DejaVu Sans"/>
              </a:rPr>
              <a:t>3</a:t>
            </a:r>
            <a:r>
              <a:rPr b="1" lang="en-US" sz="1800" spc="-1" strike="noStrike" baseline="30000">
                <a:solidFill>
                  <a:srgbClr val="ff0000"/>
                </a:solidFill>
                <a:latin typeface="Calibri"/>
                <a:ea typeface="DejaVu Sans"/>
              </a:rPr>
              <a:t>rd</a:t>
            </a:r>
            <a:r>
              <a:rPr b="1" lang="en-US" sz="1800" spc="-1" strike="noStrike">
                <a:solidFill>
                  <a:srgbClr val="ff0000"/>
                </a:solidFill>
                <a:latin typeface="Calibri"/>
                <a:ea typeface="DejaVu Sans"/>
              </a:rPr>
              <a:t> wave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41"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0" lang="en-US" sz="4400" spc="-1" strike="noStrike">
                <a:solidFill>
                  <a:srgbClr val="000000"/>
                </a:solidFill>
                <a:latin typeface="Calibri Light"/>
              </a:rPr>
              <a:t>The new wave of developers</a:t>
            </a:r>
            <a:endParaRPr b="0" lang="en-US" sz="4400" spc="-1" strike="noStrike">
              <a:latin typeface="Arial"/>
            </a:endParaRPr>
          </a:p>
        </p:txBody>
      </p:sp>
      <p:sp>
        <p:nvSpPr>
          <p:cNvPr id="1742" name="PlaceHolder 2"/>
          <p:cNvSpPr>
            <a:spLocks noGrp="1"/>
          </p:cNvSpPr>
          <p:nvPr>
            <p:ph/>
          </p:nvPr>
        </p:nvSpPr>
        <p:spPr>
          <a:xfrm>
            <a:off x="838080" y="1825560"/>
            <a:ext cx="10514160" cy="4349880"/>
          </a:xfrm>
          <a:prstGeom prst="rect">
            <a:avLst/>
          </a:prstGeom>
          <a:noFill/>
          <a:ln w="0">
            <a:noFill/>
          </a:ln>
        </p:spPr>
        <p:txBody>
          <a:bodyPr lIns="90000" rIns="90000" tIns="45000" bIns="45000" anchor="t">
            <a:noAutofit/>
          </a:bodyPr>
          <a:p>
            <a:endParaRPr b="0" lang="en-US" sz="3200" spc="-1" strike="noStrike">
              <a:latin typeface="Arial"/>
            </a:endParaRPr>
          </a:p>
        </p:txBody>
      </p:sp>
      <p:pic>
        <p:nvPicPr>
          <p:cNvPr id="1743" name="Picture 4" descr=""/>
          <p:cNvPicPr/>
          <p:nvPr/>
        </p:nvPicPr>
        <p:blipFill>
          <a:blip r:embed="rId1"/>
          <a:srcRect l="0" t="0" r="32848" b="0"/>
          <a:stretch/>
        </p:blipFill>
        <p:spPr>
          <a:xfrm>
            <a:off x="259920" y="1648440"/>
            <a:ext cx="2918160" cy="2899800"/>
          </a:xfrm>
          <a:prstGeom prst="rect">
            <a:avLst/>
          </a:prstGeom>
          <a:ln w="0">
            <a:noFill/>
          </a:ln>
        </p:spPr>
      </p:pic>
      <p:pic>
        <p:nvPicPr>
          <p:cNvPr id="1744" name="Picture 6" descr=""/>
          <p:cNvPicPr/>
          <p:nvPr/>
        </p:nvPicPr>
        <p:blipFill>
          <a:blip r:embed="rId2"/>
          <a:srcRect l="11567" t="11891" r="13008" b="0"/>
          <a:stretch/>
        </p:blipFill>
        <p:spPr>
          <a:xfrm>
            <a:off x="3392280" y="1719360"/>
            <a:ext cx="4909680" cy="3818520"/>
          </a:xfrm>
          <a:prstGeom prst="rect">
            <a:avLst/>
          </a:prstGeom>
          <a:ln w="0">
            <a:noFill/>
          </a:ln>
        </p:spPr>
      </p:pic>
      <p:pic>
        <p:nvPicPr>
          <p:cNvPr id="1745" name="Picture 8" descr=""/>
          <p:cNvPicPr/>
          <p:nvPr/>
        </p:nvPicPr>
        <p:blipFill>
          <a:blip r:embed="rId3"/>
          <a:srcRect l="15276" t="0" r="27472" b="0"/>
          <a:stretch/>
        </p:blipFill>
        <p:spPr>
          <a:xfrm>
            <a:off x="7573680" y="3723840"/>
            <a:ext cx="3482280" cy="3192840"/>
          </a:xfrm>
          <a:prstGeom prst="rect">
            <a:avLst/>
          </a:prstGeom>
          <a:ln w="0">
            <a:noFill/>
          </a:ln>
        </p:spPr>
      </p:pic>
      <p:pic>
        <p:nvPicPr>
          <p:cNvPr id="1746" name="Picture 10" descr=""/>
          <p:cNvPicPr/>
          <p:nvPr/>
        </p:nvPicPr>
        <p:blipFill>
          <a:blip r:embed="rId4"/>
          <a:srcRect l="23987" t="0" r="12456" b="0"/>
          <a:stretch/>
        </p:blipFill>
        <p:spPr>
          <a:xfrm>
            <a:off x="7938360" y="724680"/>
            <a:ext cx="3413880" cy="3275280"/>
          </a:xfrm>
          <a:prstGeom prst="rect">
            <a:avLst/>
          </a:prstGeom>
          <a:ln w="0">
            <a:noFill/>
          </a:ln>
        </p:spPr>
      </p:pic>
      <p:pic>
        <p:nvPicPr>
          <p:cNvPr id="1747" name="Picture 12" descr=""/>
          <p:cNvPicPr/>
          <p:nvPr/>
        </p:nvPicPr>
        <p:blipFill>
          <a:blip r:embed="rId5"/>
          <a:srcRect l="350" t="-484" r="48583" b="31890"/>
          <a:stretch/>
        </p:blipFill>
        <p:spPr>
          <a:xfrm>
            <a:off x="1568880" y="3849840"/>
            <a:ext cx="3424680" cy="3066480"/>
          </a:xfrm>
          <a:prstGeom prst="rect">
            <a:avLst/>
          </a:prstGeom>
          <a:ln w="0">
            <a:noFill/>
          </a:ln>
        </p:spPr>
      </p:pic>
      <p:sp>
        <p:nvSpPr>
          <p:cNvPr id="1748" name="TextBox 11"/>
          <p:cNvSpPr/>
          <p:nvPr/>
        </p:nvSpPr>
        <p:spPr>
          <a:xfrm>
            <a:off x="9397440" y="365040"/>
            <a:ext cx="19548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1" lang="en-US" sz="1800" spc="-1" strike="noStrike">
                <a:solidFill>
                  <a:srgbClr val="ff0000"/>
                </a:solidFill>
                <a:latin typeface="Calibri"/>
                <a:ea typeface="DejaVu Sans"/>
              </a:rPr>
              <a:t>3</a:t>
            </a:r>
            <a:r>
              <a:rPr b="1" lang="en-US" sz="1800" spc="-1" strike="noStrike" baseline="30000">
                <a:solidFill>
                  <a:srgbClr val="ff0000"/>
                </a:solidFill>
                <a:latin typeface="Calibri"/>
                <a:ea typeface="DejaVu Sans"/>
              </a:rPr>
              <a:t>rd</a:t>
            </a:r>
            <a:r>
              <a:rPr b="1" lang="en-US" sz="1800" spc="-1" strike="noStrike">
                <a:solidFill>
                  <a:srgbClr val="ff0000"/>
                </a:solidFill>
                <a:latin typeface="Calibri"/>
                <a:ea typeface="DejaVu Sans"/>
              </a:rPr>
              <a:t> wave</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7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49" name="" descr=""/>
          <p:cNvPicPr/>
          <p:nvPr/>
        </p:nvPicPr>
        <p:blipFill>
          <a:blip r:embed="rId1"/>
          <a:stretch/>
        </p:blipFill>
        <p:spPr>
          <a:xfrm>
            <a:off x="18000" y="615240"/>
            <a:ext cx="12191400" cy="6061680"/>
          </a:xfrm>
          <a:prstGeom prst="rect">
            <a:avLst/>
          </a:prstGeom>
          <a:ln w="0">
            <a:noFill/>
          </a:ln>
        </p:spPr>
      </p:pic>
      <p:sp>
        <p:nvSpPr>
          <p:cNvPr id="1750" name=""/>
          <p:cNvSpPr/>
          <p:nvPr/>
        </p:nvSpPr>
        <p:spPr>
          <a:xfrm>
            <a:off x="228600" y="6168600"/>
            <a:ext cx="6380280" cy="345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800" spc="-1" strike="noStrike">
                <a:latin typeface="Arial"/>
              </a:rPr>
              <a:t>Robert Miles </a:t>
            </a:r>
            <a:r>
              <a:rPr b="0" lang="en-US" sz="1800" spc="-1" strike="noStrike" u="sng">
                <a:solidFill>
                  <a:srgbClr val="0000ff"/>
                </a:solidFill>
                <a:uFillTx/>
                <a:latin typeface="Arial"/>
                <a:hlinkClick r:id="rId2"/>
              </a:rPr>
              <a:t>https://www.youtube.com/watch?v=bJLcIBixGj8</a:t>
            </a:r>
            <a:r>
              <a:rPr b="0" lang="en-US" sz="1800" spc="-1" strike="noStrike">
                <a:latin typeface="Arial"/>
              </a:rPr>
              <a: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3" name="PlaceHolder 1"/>
          <p:cNvSpPr>
            <a:spLocks noGrp="1"/>
          </p:cNvSpPr>
          <p:nvPr>
            <p:ph type="title"/>
          </p:nvPr>
        </p:nvSpPr>
        <p:spPr>
          <a:xfrm>
            <a:off x="838080" y="365040"/>
            <a:ext cx="10514160" cy="1324080"/>
          </a:xfrm>
          <a:prstGeom prst="rect">
            <a:avLst/>
          </a:prstGeom>
          <a:noFill/>
          <a:ln w="0">
            <a:noFill/>
          </a:ln>
        </p:spPr>
        <p:txBody>
          <a:bodyPr lIns="90000" rIns="90000" tIns="45000" bIns="45000" anchor="ctr">
            <a:noAutofit/>
          </a:bodyPr>
          <a:p>
            <a:pPr>
              <a:lnSpc>
                <a:spcPct val="90000"/>
              </a:lnSpc>
              <a:buNone/>
            </a:pPr>
            <a:r>
              <a:rPr b="1" lang="en-US" sz="4400" spc="-1" strike="noStrike">
                <a:solidFill>
                  <a:srgbClr val="202122"/>
                </a:solidFill>
                <a:latin typeface="Arial"/>
              </a:rPr>
              <a:t>Goals of AI research</a:t>
            </a:r>
            <a:endParaRPr b="0" lang="en-US" sz="4400" spc="-1" strike="noStrike">
              <a:latin typeface="Arial"/>
            </a:endParaRPr>
          </a:p>
        </p:txBody>
      </p:sp>
      <p:sp>
        <p:nvSpPr>
          <p:cNvPr id="314" name="PlaceHolder 2"/>
          <p:cNvSpPr>
            <a:spLocks noGrp="1"/>
          </p:cNvSpPr>
          <p:nvPr>
            <p:ph/>
          </p:nvPr>
        </p:nvSpPr>
        <p:spPr>
          <a:xfrm>
            <a:off x="838080" y="1825560"/>
            <a:ext cx="10514160" cy="4349880"/>
          </a:xfrm>
          <a:prstGeom prst="rect">
            <a:avLst/>
          </a:prstGeom>
          <a:noFill/>
          <a:ln w="0">
            <a:noFill/>
          </a:ln>
        </p:spPr>
        <p:txBody>
          <a:bodyPr lIns="90000" rIns="90000" tIns="45000" bIns="45000" anchor="t">
            <a:normAutofit fontScale="71000"/>
          </a:bodyPr>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calculation-reaction,</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decision-making / reasoning under risk &amp; uncertainty,</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prioritize and plan,</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process (symbolic) knowledge (NLP), </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learning (from experience / by simulation / by example), </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pattern recognition,</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Perception (data fusion),</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ability manipulate objects.</a:t>
            </a:r>
            <a:endParaRPr b="0" lang="en-US" sz="2800" spc="-1" strike="noStrike">
              <a:latin typeface="Arial"/>
            </a:endParaRPr>
          </a:p>
          <a:p>
            <a:pPr marL="228600" indent="-228600">
              <a:lnSpc>
                <a:spcPct val="90000"/>
              </a:lnSpc>
              <a:spcBef>
                <a:spcPts val="1001"/>
              </a:spcBef>
              <a:buClr>
                <a:srgbClr val="ff0000"/>
              </a:buClr>
              <a:buFont typeface="Arial"/>
              <a:buChar char="•"/>
            </a:pPr>
            <a:r>
              <a:rPr b="0" lang="en-US" sz="2800" spc="-1" strike="noStrike">
                <a:solidFill>
                  <a:srgbClr val="ff0000"/>
                </a:solidFill>
                <a:latin typeface="Arial"/>
              </a:rPr>
              <a:t>-----------------------------------------------------</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the ability to solve an arbitrary problem (General intelligence)</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creativeness &amp; Heuristics,</a:t>
            </a:r>
            <a:endParaRPr b="0" lang="en-US" sz="2800" spc="-1" strike="noStrike">
              <a:latin typeface="Arial"/>
            </a:endParaRPr>
          </a:p>
          <a:p>
            <a:pPr marL="228600" indent="-228600">
              <a:lnSpc>
                <a:spcPct val="90000"/>
              </a:lnSpc>
              <a:spcBef>
                <a:spcPts val="1001"/>
              </a:spcBef>
              <a:buClr>
                <a:srgbClr val="000000"/>
              </a:buClr>
              <a:buFont typeface="Arial"/>
              <a:buChar char="•"/>
            </a:pPr>
            <a:r>
              <a:rPr b="0" lang="en-US" sz="2800" spc="-1" strike="noStrike">
                <a:solidFill>
                  <a:srgbClr val="000000"/>
                </a:solidFill>
                <a:latin typeface="Arial"/>
              </a:rPr>
              <a:t>consciousness.</a:t>
            </a:r>
            <a:endParaRPr b="0" lang="en-US" sz="2800" spc="-1" strike="noStrike">
              <a:latin typeface="Arial"/>
            </a:endParaRPr>
          </a:p>
          <a:p>
            <a:pPr>
              <a:lnSpc>
                <a:spcPct val="90000"/>
              </a:lnSpc>
              <a:spcBef>
                <a:spcPts val="1001"/>
              </a:spcBef>
              <a:buNone/>
            </a:pP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80.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1" name="" descr=""/>
          <p:cNvPicPr/>
          <p:nvPr/>
        </p:nvPicPr>
        <p:blipFill>
          <a:blip r:embed="rId1"/>
          <a:stretch/>
        </p:blipFill>
        <p:spPr>
          <a:xfrm>
            <a:off x="18000" y="454680"/>
            <a:ext cx="12191400" cy="6383160"/>
          </a:xfrm>
          <a:prstGeom prst="rect">
            <a:avLst/>
          </a:prstGeom>
          <a:ln w="0">
            <a:noFill/>
          </a:ln>
        </p:spPr>
      </p:pic>
      <p:sp>
        <p:nvSpPr>
          <p:cNvPr id="1752" name=""/>
          <p:cNvSpPr/>
          <p:nvPr/>
        </p:nvSpPr>
        <p:spPr>
          <a:xfrm>
            <a:off x="228600" y="6168600"/>
            <a:ext cx="6380280" cy="34596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800" spc="-1" strike="noStrike">
                <a:latin typeface="Arial"/>
              </a:rPr>
              <a:t>Robert Miles </a:t>
            </a:r>
            <a:r>
              <a:rPr b="0" lang="en-US" sz="1800" spc="-1" strike="noStrike" u="sng">
                <a:solidFill>
                  <a:srgbClr val="0000ff"/>
                </a:solidFill>
                <a:uFillTx/>
                <a:latin typeface="Arial"/>
                <a:hlinkClick r:id="rId2"/>
              </a:rPr>
              <a:t>https://www.youtube.com/watch?v=bJLcIBixGj8</a:t>
            </a:r>
            <a:r>
              <a:rPr b="0" lang="en-US" sz="1800" spc="-1" strike="noStrike">
                <a:latin typeface="Arial"/>
              </a:rPr>
              <a:t> </a:t>
            </a: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8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3" name="" descr=""/>
          <p:cNvPicPr/>
          <p:nvPr/>
        </p:nvPicPr>
        <p:blipFill>
          <a:blip r:embed="rId1"/>
          <a:stretch/>
        </p:blipFill>
        <p:spPr>
          <a:xfrm>
            <a:off x="3452040" y="457200"/>
            <a:ext cx="5920200" cy="5988600"/>
          </a:xfrm>
          <a:prstGeom prst="rect">
            <a:avLst/>
          </a:prstGeom>
          <a:ln w="0">
            <a:noFill/>
          </a:ln>
        </p:spPr>
      </p:pic>
    </p:spTree>
  </p:cSld>
  <mc:AlternateContent>
    <mc:Choice Requires="p14">
      <p:transition spd="slow" p14:dur="2000"/>
    </mc:Choice>
    <mc:Fallback>
      <p:transition spd="slow"/>
    </mc:Fallback>
  </mc:AlternateContent>
</p:sld>
</file>

<file path=ppt/slides/slide8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4" name="" descr=""/>
          <p:cNvPicPr/>
          <p:nvPr/>
        </p:nvPicPr>
        <p:blipFill>
          <a:blip r:embed="rId1"/>
          <a:stretch/>
        </p:blipFill>
        <p:spPr>
          <a:xfrm>
            <a:off x="6629400" y="30240"/>
            <a:ext cx="5485680" cy="6857280"/>
          </a:xfrm>
          <a:prstGeom prst="rect">
            <a:avLst/>
          </a:prstGeom>
          <a:ln w="0">
            <a:noFill/>
          </a:ln>
        </p:spPr>
      </p:pic>
    </p:spTree>
  </p:cSld>
  <mc:AlternateContent>
    <mc:Choice Requires="p14">
      <p:transition spd="slow" p14:dur="2000"/>
    </mc:Choice>
    <mc:Fallback>
      <p:transition spd="slow"/>
    </mc:Fallback>
  </mc:AlternateContent>
</p:sld>
</file>

<file path=ppt/slides/slide8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5" name="" descr=""/>
          <p:cNvPicPr/>
          <p:nvPr/>
        </p:nvPicPr>
        <p:blipFill>
          <a:blip r:embed="rId1"/>
          <a:srcRect l="25401" t="32894" r="31052" b="33775"/>
          <a:stretch/>
        </p:blipFill>
        <p:spPr>
          <a:xfrm>
            <a:off x="4824000" y="-23400"/>
            <a:ext cx="2742480" cy="6881040"/>
          </a:xfrm>
          <a:prstGeom prst="rect">
            <a:avLst/>
          </a:prstGeom>
          <a:ln w="0">
            <a:noFill/>
          </a:ln>
        </p:spPr>
      </p:pic>
      <p:pic>
        <p:nvPicPr>
          <p:cNvPr id="1756" name="" descr=""/>
          <p:cNvPicPr/>
          <p:nvPr/>
        </p:nvPicPr>
        <p:blipFill>
          <a:blip r:embed="rId2"/>
          <a:srcRect l="0" t="0" r="55525" b="67114"/>
          <a:stretch/>
        </p:blipFill>
        <p:spPr>
          <a:xfrm>
            <a:off x="154080" y="30600"/>
            <a:ext cx="2817000" cy="6827040"/>
          </a:xfrm>
          <a:prstGeom prst="rect">
            <a:avLst/>
          </a:prstGeom>
          <a:ln w="0">
            <a:noFill/>
          </a:ln>
        </p:spPr>
      </p:pic>
      <p:pic>
        <p:nvPicPr>
          <p:cNvPr id="1757" name="" descr=""/>
          <p:cNvPicPr/>
          <p:nvPr/>
        </p:nvPicPr>
        <p:blipFill>
          <a:blip r:embed="rId3"/>
          <a:srcRect l="45484" t="65857" r="0" b="0"/>
          <a:stretch/>
        </p:blipFill>
        <p:spPr>
          <a:xfrm>
            <a:off x="8587800" y="289080"/>
            <a:ext cx="3200040" cy="6568560"/>
          </a:xfrm>
          <a:prstGeom prst="rect">
            <a:avLst/>
          </a:prstGeom>
          <a:ln w="0">
            <a:noFill/>
          </a:ln>
        </p:spPr>
      </p:pic>
    </p:spTree>
  </p:cSld>
  <mc:AlternateContent>
    <mc:Choice Requires="p14">
      <p:transition spd="slow" p14:dur="2000"/>
    </mc:Choice>
    <mc:Fallback>
      <p:transition spd="slow"/>
    </mc:Fallback>
  </mc:AlternateContent>
</p:sld>
</file>

<file path=ppt/slides/slide8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58" name="" descr=""/>
          <p:cNvPicPr/>
          <p:nvPr/>
        </p:nvPicPr>
        <p:blipFill>
          <a:blip r:embed="rId1"/>
          <a:stretch/>
        </p:blipFill>
        <p:spPr>
          <a:xfrm>
            <a:off x="2066400" y="1182600"/>
            <a:ext cx="8076600" cy="4510440"/>
          </a:xfrm>
          <a:prstGeom prst="rect">
            <a:avLst/>
          </a:prstGeom>
          <a:ln w="0">
            <a:noFill/>
          </a:ln>
        </p:spPr>
      </p:pic>
      <p:pic>
        <p:nvPicPr>
          <p:cNvPr id="1759" name="" descr=""/>
          <p:cNvPicPr/>
          <p:nvPr/>
        </p:nvPicPr>
        <p:blipFill>
          <a:blip r:embed="rId2"/>
          <a:stretch/>
        </p:blipFill>
        <p:spPr>
          <a:xfrm>
            <a:off x="2070000" y="1175040"/>
            <a:ext cx="8069040" cy="4525560"/>
          </a:xfrm>
          <a:prstGeom prst="rect">
            <a:avLst/>
          </a:prstGeom>
          <a:ln w="0">
            <a:noFill/>
          </a:ln>
        </p:spPr>
      </p:pic>
      <p:pic>
        <p:nvPicPr>
          <p:cNvPr id="1760" name="" descr=""/>
          <p:cNvPicPr/>
          <p:nvPr/>
        </p:nvPicPr>
        <p:blipFill>
          <a:blip r:embed="rId3"/>
          <a:stretch/>
        </p:blipFill>
        <p:spPr>
          <a:xfrm>
            <a:off x="2070000" y="1178640"/>
            <a:ext cx="8069040" cy="4518000"/>
          </a:xfrm>
          <a:prstGeom prst="rect">
            <a:avLst/>
          </a:prstGeom>
          <a:ln w="0">
            <a:noFill/>
          </a:ln>
        </p:spPr>
      </p:pic>
      <p:pic>
        <p:nvPicPr>
          <p:cNvPr id="1761" name="" descr=""/>
          <p:cNvPicPr/>
          <p:nvPr/>
        </p:nvPicPr>
        <p:blipFill>
          <a:blip r:embed="rId4"/>
          <a:stretch/>
        </p:blipFill>
        <p:spPr>
          <a:xfrm>
            <a:off x="2081520" y="1186200"/>
            <a:ext cx="8046000" cy="4502880"/>
          </a:xfrm>
          <a:prstGeom prst="rect">
            <a:avLst/>
          </a:prstGeom>
          <a:ln w="0">
            <a:noFill/>
          </a:ln>
        </p:spPr>
      </p:pic>
      <p:pic>
        <p:nvPicPr>
          <p:cNvPr id="1762" name="" descr=""/>
          <p:cNvPicPr/>
          <p:nvPr/>
        </p:nvPicPr>
        <p:blipFill>
          <a:blip r:embed="rId5"/>
          <a:stretch/>
        </p:blipFill>
        <p:spPr>
          <a:xfrm>
            <a:off x="2081520" y="1186200"/>
            <a:ext cx="8046000" cy="4502880"/>
          </a:xfrm>
          <a:prstGeom prst="rect">
            <a:avLst/>
          </a:prstGeom>
          <a:ln w="0">
            <a:noFill/>
          </a:ln>
        </p:spPr>
      </p:pic>
    </p:spTree>
  </p:cSld>
  <mc:AlternateContent>
    <mc:Choice Requires="p14">
      <p:transition spd="slow" p14:dur="2000"/>
    </mc:Choice>
    <mc:Fallback>
      <p:transition spd="slow"/>
    </mc:Fallback>
  </mc:AlternateContent>
  <p:timing>
    <p:tnLst>
      <p:par>
        <p:cTn id="387" dur="indefinite" restart="never" nodeType="tmRoot">
          <p:childTnLst>
            <p:seq>
              <p:cTn id="388" dur="indefinite" nodeType="mainSeq">
                <p:childTnLst>
                  <p:par>
                    <p:cTn id="389" fill="hold">
                      <p:stCondLst>
                        <p:cond delay="indefinite"/>
                      </p:stCondLst>
                      <p:childTnLst>
                        <p:par>
                          <p:cTn id="390" fill="hold">
                            <p:stCondLst>
                              <p:cond delay="0"/>
                            </p:stCondLst>
                            <p:childTnLst>
                              <p:par>
                                <p:cTn id="391" nodeType="clickEffect" fill="hold" presetClass="exit" presetID="1">
                                  <p:stCondLst>
                                    <p:cond delay="0"/>
                                  </p:stCondLst>
                                  <p:childTnLst>
                                    <p:set>
                                      <p:cBhvr>
                                        <p:cTn id="392" dur="1" fill="hold">
                                          <p:stCondLst>
                                            <p:cond delay="0"/>
                                          </p:stCondLst>
                                        </p:cTn>
                                        <p:tgtEl>
                                          <p:spTgt spid="1762"/>
                                        </p:tgtEl>
                                        <p:attrNameLst>
                                          <p:attrName>style.visibility</p:attrName>
                                        </p:attrNameLst>
                                      </p:cBhvr>
                                      <p:to>
                                        <p:strVal val="hidden"/>
                                      </p:to>
                                    </p:set>
                                  </p:childTnLst>
                                </p:cTn>
                              </p:par>
                            </p:childTnLst>
                          </p:cTn>
                        </p:par>
                      </p:childTnLst>
                    </p:cTn>
                  </p:par>
                  <p:par>
                    <p:cTn id="393" fill="hold">
                      <p:stCondLst>
                        <p:cond delay="indefinite"/>
                      </p:stCondLst>
                      <p:childTnLst>
                        <p:par>
                          <p:cTn id="394" fill="hold">
                            <p:stCondLst>
                              <p:cond delay="0"/>
                            </p:stCondLst>
                            <p:childTnLst>
                              <p:par>
                                <p:cTn id="395" nodeType="clickEffect" fill="hold" presetClass="exit" presetID="1">
                                  <p:stCondLst>
                                    <p:cond delay="0"/>
                                  </p:stCondLst>
                                  <p:childTnLst>
                                    <p:set>
                                      <p:cBhvr>
                                        <p:cTn id="396" dur="1" fill="hold">
                                          <p:stCondLst>
                                            <p:cond delay="0"/>
                                          </p:stCondLst>
                                        </p:cTn>
                                        <p:tgtEl>
                                          <p:spTgt spid="1761"/>
                                        </p:tgtEl>
                                        <p:attrNameLst>
                                          <p:attrName>style.visibility</p:attrName>
                                        </p:attrNameLst>
                                      </p:cBhvr>
                                      <p:to>
                                        <p:strVal val="hidden"/>
                                      </p:to>
                                    </p:set>
                                  </p:childTnLst>
                                </p:cTn>
                              </p:par>
                            </p:childTnLst>
                          </p:cTn>
                        </p:par>
                      </p:childTnLst>
                    </p:cTn>
                  </p:par>
                  <p:par>
                    <p:cTn id="397" fill="hold">
                      <p:stCondLst>
                        <p:cond delay="indefinite"/>
                      </p:stCondLst>
                      <p:childTnLst>
                        <p:par>
                          <p:cTn id="398" fill="hold">
                            <p:stCondLst>
                              <p:cond delay="0"/>
                            </p:stCondLst>
                            <p:childTnLst>
                              <p:par>
                                <p:cTn id="399" nodeType="clickEffect" fill="hold" presetClass="exit" presetID="1">
                                  <p:stCondLst>
                                    <p:cond delay="0"/>
                                  </p:stCondLst>
                                  <p:childTnLst>
                                    <p:set>
                                      <p:cBhvr>
                                        <p:cTn id="400" dur="1" fill="hold">
                                          <p:stCondLst>
                                            <p:cond delay="0"/>
                                          </p:stCondLst>
                                        </p:cTn>
                                        <p:tgtEl>
                                          <p:spTgt spid="1760"/>
                                        </p:tgtEl>
                                        <p:attrNameLst>
                                          <p:attrName>style.visibility</p:attrName>
                                        </p:attrNameLst>
                                      </p:cBhvr>
                                      <p:to>
                                        <p:strVal val="hidden"/>
                                      </p:to>
                                    </p:set>
                                  </p:childTnLst>
                                </p:cTn>
                              </p:par>
                            </p:childTnLst>
                          </p:cTn>
                        </p:par>
                      </p:childTnLst>
                    </p:cTn>
                  </p:par>
                  <p:par>
                    <p:cTn id="401" fill="hold">
                      <p:stCondLst>
                        <p:cond delay="indefinite"/>
                      </p:stCondLst>
                      <p:childTnLst>
                        <p:par>
                          <p:cTn id="402" fill="hold">
                            <p:stCondLst>
                              <p:cond delay="0"/>
                            </p:stCondLst>
                            <p:childTnLst>
                              <p:par>
                                <p:cTn id="403" nodeType="clickEffect" fill="hold" presetClass="exit" presetID="1">
                                  <p:stCondLst>
                                    <p:cond delay="0"/>
                                  </p:stCondLst>
                                  <p:childTnLst>
                                    <p:set>
                                      <p:cBhvr>
                                        <p:cTn id="404" dur="1" fill="hold">
                                          <p:stCondLst>
                                            <p:cond delay="0"/>
                                          </p:stCondLst>
                                        </p:cTn>
                                        <p:tgtEl>
                                          <p:spTgt spid="175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3" name=""/>
          <p:cNvSpPr/>
          <p:nvPr/>
        </p:nvSpPr>
        <p:spPr>
          <a:xfrm>
            <a:off x="914400" y="1354680"/>
            <a:ext cx="5418360" cy="15696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3200" spc="-1" strike="noStrike">
                <a:latin typeface="Arial"/>
              </a:rPr>
              <a:t>hfrl </a:t>
            </a:r>
            <a:endParaRPr b="0" lang="en-US" sz="3200" spc="-1" strike="noStrike">
              <a:latin typeface="Arial"/>
            </a:endParaRPr>
          </a:p>
          <a:p>
            <a:pPr>
              <a:lnSpc>
                <a:spcPct val="100000"/>
              </a:lnSpc>
              <a:buNone/>
            </a:pPr>
            <a:r>
              <a:rPr b="0" lang="en-US" sz="1800" spc="-1" strike="noStrike" u="sng">
                <a:solidFill>
                  <a:srgbClr val="0000ff"/>
                </a:solidFill>
                <a:uFillTx/>
                <a:latin typeface="Arial"/>
                <a:hlinkClick r:id="rId1"/>
              </a:rPr>
              <a:t>https://www.youtube.com/watch?v=jHwHPyWkShk</a:t>
            </a:r>
            <a:endParaRPr b="0" lang="en-US" sz="1800" spc="-1" strike="noStrike">
              <a:latin typeface="Arial"/>
            </a:endParaRPr>
          </a:p>
          <a:p>
            <a:pPr>
              <a:lnSpc>
                <a:spcPct val="100000"/>
              </a:lnSpc>
              <a:buNone/>
            </a:pPr>
            <a:endParaRPr b="0" lang="en-US" sz="1800" spc="-1" strike="noStrike">
              <a:latin typeface="Arial"/>
            </a:endParaRPr>
          </a:p>
          <a:p>
            <a:pPr>
              <a:lnSpc>
                <a:spcPct val="100000"/>
              </a:lnSpc>
              <a:buNone/>
            </a:pPr>
            <a:r>
              <a:rPr b="0" lang="en-US" sz="1800" spc="-1" strike="noStrike" u="sng">
                <a:solidFill>
                  <a:srgbClr val="0000ff"/>
                </a:solidFill>
                <a:uFillTx/>
                <a:latin typeface="Arial"/>
                <a:hlinkClick r:id="rId2"/>
              </a:rPr>
              <a:t>https://www.youtube.com/watch?v=WO2X3oZEJOA</a:t>
            </a:r>
            <a:endParaRPr b="0" lang="en-US" sz="1800" spc="-1" strike="noStrike">
              <a:latin typeface="Arial"/>
            </a:endParaRPr>
          </a:p>
          <a:p>
            <a:pPr>
              <a:lnSpc>
                <a:spcPct val="100000"/>
              </a:lnSpc>
              <a:buNone/>
            </a:pPr>
            <a:endParaRPr b="0" lang="en-US" sz="1800" spc="-1" strike="noStrike">
              <a:latin typeface="Arial"/>
            </a:endParaRPr>
          </a:p>
        </p:txBody>
      </p:sp>
    </p:spTree>
  </p:cSld>
  <mc:AlternateContent>
    <mc:Choice Requires="p14">
      <p:transition spd="slow" p14:dur="2000"/>
    </mc:Choice>
    <mc:Fallback>
      <p:transition spd="slow"/>
    </mc:Fallback>
  </mc:AlternateContent>
</p:sld>
</file>

<file path=ppt/slides/slide8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pic>
        <p:nvPicPr>
          <p:cNvPr id="1764" name="" descr=""/>
          <p:cNvPicPr/>
          <p:nvPr/>
        </p:nvPicPr>
        <p:blipFill>
          <a:blip r:embed="rId1"/>
          <a:stretch/>
        </p:blipFill>
        <p:spPr>
          <a:xfrm>
            <a:off x="5715000" y="1371600"/>
            <a:ext cx="5577120" cy="4594320"/>
          </a:xfrm>
          <a:prstGeom prst="rect">
            <a:avLst/>
          </a:prstGeom>
          <a:ln w="0">
            <a:noFill/>
          </a:ln>
        </p:spPr>
      </p:pic>
      <p:pic>
        <p:nvPicPr>
          <p:cNvPr id="1765" name="" descr=""/>
          <p:cNvPicPr/>
          <p:nvPr/>
        </p:nvPicPr>
        <p:blipFill>
          <a:blip r:embed="rId2"/>
          <a:stretch/>
        </p:blipFill>
        <p:spPr>
          <a:xfrm>
            <a:off x="685800" y="228600"/>
            <a:ext cx="5020920" cy="2734920"/>
          </a:xfrm>
          <a:prstGeom prst="rect">
            <a:avLst/>
          </a:prstGeom>
          <a:ln w="0">
            <a:noFill/>
          </a:ln>
        </p:spPr>
      </p:pic>
    </p:spTree>
  </p:cSld>
  <mc:AlternateContent>
    <mc:Choice Requires="p14">
      <p:transition spd="slow" p14:dur="2000"/>
    </mc:Choice>
    <mc:Fallback>
      <p:transition spd="slow"/>
    </mc:Fallback>
  </mc:AlternateContent>
</p:sld>
</file>

<file path=ppt/slides/slide8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6" name=""/>
          <p:cNvSpPr/>
          <p:nvPr/>
        </p:nvSpPr>
        <p:spPr>
          <a:xfrm>
            <a:off x="0" y="5542560"/>
            <a:ext cx="10866600" cy="114840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0" lang="en-US" sz="1500" spc="-1" strike="noStrike">
                <a:latin typeface="Arial"/>
              </a:rPr>
              <a:t>* Computerphile – LLM Diminishing return: </a:t>
            </a:r>
            <a:r>
              <a:rPr b="0" lang="en-US" sz="1500" spc="-1" strike="noStrike" u="sng">
                <a:solidFill>
                  <a:srgbClr val="0000ff"/>
                </a:solidFill>
                <a:uFillTx/>
                <a:latin typeface="Arial"/>
                <a:hlinkClick r:id="rId1"/>
              </a:rPr>
              <a:t>https://youtu.be/dDUC-LqVrPU?si=SZwvYJqDudbDadg5</a:t>
            </a:r>
            <a:r>
              <a:rPr b="0" lang="en-US" sz="1500" spc="-1" strike="noStrike">
                <a:latin typeface="Arial"/>
              </a:rPr>
              <a:t> </a:t>
            </a:r>
            <a:endParaRPr b="0" lang="en-US" sz="1500" spc="-1" strike="noStrike">
              <a:latin typeface="Arial"/>
            </a:endParaRPr>
          </a:p>
          <a:p>
            <a:pPr>
              <a:lnSpc>
                <a:spcPct val="100000"/>
              </a:lnSpc>
              <a:buNone/>
            </a:pPr>
            <a:r>
              <a:rPr b="0" lang="en-US" sz="1500" spc="-1" strike="noStrike">
                <a:latin typeface="Arial"/>
              </a:rPr>
              <a:t>* No "Zero-Shot" Without Exponential Data: Pretraining Concept Frequency Determines Multimodal Model Performance</a:t>
            </a:r>
            <a:endParaRPr b="0" lang="en-US" sz="1500" spc="-1" strike="noStrike">
              <a:latin typeface="Arial"/>
            </a:endParaRPr>
          </a:p>
          <a:p>
            <a:pPr>
              <a:lnSpc>
                <a:spcPct val="100000"/>
              </a:lnSpc>
              <a:buNone/>
            </a:pPr>
            <a:r>
              <a:rPr b="0" lang="en-US" sz="1500" spc="-1" strike="noStrike">
                <a:latin typeface="Arial"/>
              </a:rPr>
              <a:t>Vishaal Udandarao, Ameya Prabhu, Adhiraj Ghosh, Yash Sharma, Philip H.S. Torr, Adel Bibi, Samuel Albanie, Matthias Bethge</a:t>
            </a:r>
            <a:endParaRPr b="0" lang="en-US" sz="1500" spc="-1" strike="noStrike">
              <a:latin typeface="Arial"/>
            </a:endParaRPr>
          </a:p>
          <a:p>
            <a:pPr>
              <a:lnSpc>
                <a:spcPct val="100000"/>
              </a:lnSpc>
              <a:buNone/>
            </a:pPr>
            <a:r>
              <a:rPr b="0" lang="en-US" sz="1500" spc="-1" strike="noStrike">
                <a:latin typeface="Arial"/>
              </a:rPr>
              <a:t>Rxiv:2404.04125, https://doi.org/10.48550/arXiv.2404.04125</a:t>
            </a:r>
            <a:endParaRPr b="0" lang="en-US" sz="1500" spc="-1" strike="noStrike">
              <a:latin typeface="Arial"/>
            </a:endParaRPr>
          </a:p>
          <a:p>
            <a:pPr>
              <a:lnSpc>
                <a:spcPct val="100000"/>
              </a:lnSpc>
              <a:buNone/>
            </a:pPr>
            <a:endParaRPr b="0" lang="en-US" sz="1500" spc="-1" strike="noStrike">
              <a:latin typeface="Arial"/>
            </a:endParaRPr>
          </a:p>
        </p:txBody>
      </p:sp>
      <p:pic>
        <p:nvPicPr>
          <p:cNvPr id="1767" name="" descr=""/>
          <p:cNvPicPr/>
          <p:nvPr/>
        </p:nvPicPr>
        <p:blipFill>
          <a:blip r:embed="rId2"/>
          <a:stretch/>
        </p:blipFill>
        <p:spPr>
          <a:xfrm>
            <a:off x="2324520" y="549000"/>
            <a:ext cx="7047720" cy="4708440"/>
          </a:xfrm>
          <a:prstGeom prst="rect">
            <a:avLst/>
          </a:prstGeom>
          <a:ln w="0">
            <a:noFill/>
          </a:ln>
        </p:spPr>
      </p:pic>
    </p:spTree>
  </p:cSld>
  <mc:AlternateContent>
    <mc:Choice Requires="p14">
      <p:transition spd="slow" p14:dur="2000"/>
    </mc:Choice>
    <mc:Fallback>
      <p:transition spd="slow"/>
    </mc:Fallback>
  </mc:AlternateContent>
</p:sld>
</file>

<file path=ppt/slides/slide8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768" name=""/>
          <p:cNvSpPr/>
          <p:nvPr/>
        </p:nvSpPr>
        <p:spPr>
          <a:xfrm>
            <a:off x="914400" y="457200"/>
            <a:ext cx="10058040" cy="6171840"/>
          </a:xfrm>
          <a:prstGeom prst="rect">
            <a:avLst/>
          </a:prstGeom>
          <a:noFill/>
          <a:ln w="0">
            <a:noFill/>
          </a:ln>
        </p:spPr>
        <p:style>
          <a:lnRef idx="0"/>
          <a:fillRef idx="0"/>
          <a:effectRef idx="0"/>
          <a:fontRef idx="minor"/>
        </p:style>
        <p:txBody>
          <a:bodyPr lIns="90000" rIns="90000" tIns="45000" bIns="45000" anchor="t">
            <a:noAutofit/>
          </a:bodyPr>
          <a:p>
            <a:pPr>
              <a:lnSpc>
                <a:spcPct val="100000"/>
              </a:lnSpc>
              <a:buNone/>
            </a:pPr>
            <a:r>
              <a:rPr b="1" lang="en-US" sz="2800" spc="-1" strike="noStrike">
                <a:latin typeface="Arial"/>
              </a:rPr>
              <a:t>Navigating Limitations.</a:t>
            </a:r>
            <a:endParaRPr b="0" lang="en-US" sz="2800" spc="-1" strike="noStrike">
              <a:latin typeface="Arial"/>
            </a:endParaRPr>
          </a:p>
          <a:p>
            <a:pPr marL="216000" indent="-216000">
              <a:lnSpc>
                <a:spcPct val="100000"/>
              </a:lnSpc>
              <a:buClr>
                <a:srgbClr val="000000"/>
              </a:buClr>
              <a:buSzPct val="45000"/>
              <a:buFont typeface="Wingdings" charset="2"/>
              <a:buChar char=""/>
            </a:pPr>
            <a:r>
              <a:rPr b="0" lang="en-US" sz="2800" spc="-1" strike="noStrike">
                <a:latin typeface="Arial"/>
              </a:rPr>
              <a:t>Data Quality and Quantity.</a:t>
            </a:r>
            <a:endParaRPr b="0" lang="en-US" sz="2800" spc="-1" strike="noStrike">
              <a:latin typeface="Arial"/>
            </a:endParaRPr>
          </a:p>
          <a:p>
            <a:pPr marL="216000" indent="-216000">
              <a:lnSpc>
                <a:spcPct val="100000"/>
              </a:lnSpc>
              <a:buClr>
                <a:srgbClr val="000000"/>
              </a:buClr>
              <a:buSzPct val="45000"/>
              <a:buFont typeface="Wingdings" charset="2"/>
              <a:buChar char=""/>
            </a:pPr>
            <a:r>
              <a:rPr b="0" lang="en-US" sz="2800" spc="-1" strike="noStrike">
                <a:latin typeface="Arial"/>
              </a:rPr>
              <a:t>Interfacing with Real-World Complexity.</a:t>
            </a:r>
            <a:endParaRPr b="0" lang="en-US" sz="2800" spc="-1" strike="noStrike">
              <a:latin typeface="Arial"/>
            </a:endParaRPr>
          </a:p>
          <a:p>
            <a:pPr marL="216000" indent="-216000">
              <a:lnSpc>
                <a:spcPct val="100000"/>
              </a:lnSpc>
              <a:buClr>
                <a:srgbClr val="000000"/>
              </a:buClr>
              <a:buSzPct val="45000"/>
              <a:buFont typeface="Wingdings" charset="2"/>
              <a:buChar char=""/>
            </a:pPr>
            <a:r>
              <a:rPr b="0" lang="en-US" sz="2800" spc="-1" strike="noStrike">
                <a:latin typeface="Arial"/>
              </a:rPr>
              <a:t>Ethical and Technical Considerations.</a:t>
            </a:r>
            <a:endParaRPr b="0" lang="en-US" sz="2800" spc="-1" strike="noStrike">
              <a:latin typeface="Arial"/>
            </a:endParaRPr>
          </a:p>
          <a:p>
            <a:pPr marL="216000" indent="-216000">
              <a:lnSpc>
                <a:spcPct val="100000"/>
              </a:lnSpc>
              <a:buClr>
                <a:srgbClr val="000000"/>
              </a:buClr>
              <a:buSzPct val="45000"/>
              <a:buFont typeface="Wingdings" charset="2"/>
              <a:buChar char=""/>
            </a:pPr>
            <a:r>
              <a:rPr b="0" lang="en-US" sz="2800" spc="-1" strike="noStrike">
                <a:latin typeface="Arial"/>
              </a:rPr>
              <a:t>Data Privacy and Security.</a:t>
            </a:r>
            <a:endParaRPr b="0" lang="en-US" sz="2800" spc="-1" strike="noStrike">
              <a:latin typeface="Arial"/>
            </a:endParaRPr>
          </a:p>
          <a:p>
            <a:pPr marL="216000" indent="-216000">
              <a:lnSpc>
                <a:spcPct val="100000"/>
              </a:lnSpc>
              <a:buClr>
                <a:srgbClr val="000000"/>
              </a:buClr>
              <a:buSzPct val="45000"/>
              <a:buFont typeface="Wingdings" charset="2"/>
              <a:buChar char=""/>
            </a:pPr>
            <a:r>
              <a:rPr b="0" lang="en-US" sz="2800" spc="-1" strike="noStrike">
                <a:latin typeface="Arial"/>
              </a:rPr>
              <a:t>Balancing Efficiency and Performance.</a:t>
            </a:r>
            <a:endParaRPr b="0" lang="en-US" sz="2800" spc="-1" strike="noStrike">
              <a:latin typeface="Arial"/>
            </a:endParaRPr>
          </a:p>
          <a:p>
            <a:pPr>
              <a:lnSpc>
                <a:spcPct val="100000"/>
              </a:lnSpc>
              <a:buNone/>
            </a:pPr>
            <a:endParaRPr b="0" lang="en-US" sz="1800" spc="-1" strike="noStrike">
              <a:latin typeface="Arial"/>
            </a:endParaRPr>
          </a:p>
          <a:p>
            <a:pPr>
              <a:lnSpc>
                <a:spcPct val="100000"/>
              </a:lnSpc>
              <a:buNone/>
            </a:pPr>
            <a:r>
              <a:rPr b="1" lang="en-US" sz="2800" spc="-1" strike="noStrike">
                <a:latin typeface="Arial"/>
              </a:rPr>
              <a:t>What AI Can’t Do.</a:t>
            </a:r>
            <a:endParaRPr b="0" lang="en-US" sz="2800" spc="-1" strike="noStrike">
              <a:latin typeface="Arial"/>
            </a:endParaRPr>
          </a:p>
          <a:p>
            <a:pPr marL="216000" indent="-216000">
              <a:lnSpc>
                <a:spcPct val="100000"/>
              </a:lnSpc>
              <a:buClr>
                <a:srgbClr val="000000"/>
              </a:buClr>
              <a:buSzPct val="45000"/>
              <a:buFont typeface="Wingdings" charset="2"/>
              <a:buChar char=""/>
            </a:pPr>
            <a:r>
              <a:rPr b="0" lang="en-US" sz="2800" spc="-1" strike="noStrike">
                <a:latin typeface="Arial"/>
              </a:rPr>
              <a:t>Deciphering Context. </a:t>
            </a:r>
            <a:endParaRPr b="0" lang="en-US" sz="2800" spc="-1" strike="noStrike">
              <a:latin typeface="Arial"/>
            </a:endParaRPr>
          </a:p>
          <a:p>
            <a:pPr marL="216000" indent="-216000">
              <a:lnSpc>
                <a:spcPct val="100000"/>
              </a:lnSpc>
              <a:buClr>
                <a:srgbClr val="000000"/>
              </a:buClr>
              <a:buSzPct val="45000"/>
              <a:buFont typeface="Wingdings" charset="2"/>
              <a:buChar char=""/>
            </a:pPr>
            <a:r>
              <a:rPr b="0" lang="en-US" sz="2800" spc="-1" strike="noStrike">
                <a:latin typeface="Arial"/>
              </a:rPr>
              <a:t>Common Sense. </a:t>
            </a:r>
            <a:endParaRPr b="0" lang="en-US" sz="2800" spc="-1" strike="noStrike">
              <a:latin typeface="Arial"/>
            </a:endParaRPr>
          </a:p>
          <a:p>
            <a:pPr marL="216000" indent="-216000">
              <a:lnSpc>
                <a:spcPct val="100000"/>
              </a:lnSpc>
              <a:buClr>
                <a:srgbClr val="000000"/>
              </a:buClr>
              <a:buSzPct val="45000"/>
              <a:buFont typeface="Wingdings" charset="2"/>
              <a:buChar char=""/>
            </a:pPr>
            <a:r>
              <a:rPr b="0" lang="en-US" sz="2800" spc="-1" strike="noStrike">
                <a:latin typeface="Arial"/>
              </a:rPr>
              <a:t>Ethical Decision-Making. </a:t>
            </a:r>
            <a:endParaRPr b="0" lang="en-US" sz="2800" spc="-1" strike="noStrike">
              <a:latin typeface="Arial"/>
            </a:endParaRPr>
          </a:p>
          <a:p>
            <a:pPr marL="216000" indent="-216000">
              <a:lnSpc>
                <a:spcPct val="100000"/>
              </a:lnSpc>
              <a:buClr>
                <a:srgbClr val="000000"/>
              </a:buClr>
              <a:buSzPct val="45000"/>
              <a:buFont typeface="Wingdings" charset="2"/>
              <a:buChar char=""/>
            </a:pPr>
            <a:r>
              <a:rPr b="0" lang="en-US" sz="2800" spc="-1" strike="noStrike">
                <a:latin typeface="Arial"/>
              </a:rPr>
              <a:t>Creativity and Intuition. </a:t>
            </a:r>
            <a:endParaRPr b="0" lang="en-US" sz="2800" spc="-1" strike="noStrike">
              <a:latin typeface="Arial"/>
            </a:endParaRPr>
          </a:p>
          <a:p>
            <a:pPr>
              <a:lnSpc>
                <a:spcPct val="100000"/>
              </a:lnSpc>
              <a:buNone/>
            </a:pPr>
            <a:endParaRPr b="0" lang="en-US" sz="1800" spc="-1" strike="noStrike">
              <a:latin typeface="Arial"/>
            </a:endParaRPr>
          </a:p>
          <a:p>
            <a:pPr>
              <a:lnSpc>
                <a:spcPct val="100000"/>
              </a:lnSpc>
              <a:buNone/>
            </a:pPr>
            <a:r>
              <a:rPr b="0" lang="en-US" sz="2800" spc="-1" strike="noStrike" u="sng">
                <a:solidFill>
                  <a:srgbClr val="0000ff"/>
                </a:solidFill>
                <a:uFillTx/>
                <a:latin typeface="Arial"/>
                <a:hlinkClick r:id="rId1"/>
              </a:rPr>
              <a:t>https://www.mad.co/en/insights/what-ai-cant-do-yet</a:t>
            </a:r>
            <a:r>
              <a:rPr b="0" lang="en-US" sz="2800" spc="-1" strike="noStrike">
                <a:latin typeface="Arial"/>
              </a:rPr>
              <a:t> </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slides/slide9.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315" name="PlaceHolder 1"/>
          <p:cNvSpPr>
            <a:spLocks noGrp="1"/>
          </p:cNvSpPr>
          <p:nvPr>
            <p:ph type="title"/>
          </p:nvPr>
        </p:nvSpPr>
        <p:spPr>
          <a:xfrm>
            <a:off x="838080" y="365040"/>
            <a:ext cx="10513800" cy="1323720"/>
          </a:xfrm>
          <a:prstGeom prst="rect">
            <a:avLst/>
          </a:prstGeom>
          <a:noFill/>
          <a:ln w="0">
            <a:noFill/>
          </a:ln>
        </p:spPr>
        <p:txBody>
          <a:bodyPr lIns="90000" rIns="90000" tIns="45000" bIns="45000" anchor="ctr">
            <a:noAutofit/>
          </a:bodyPr>
          <a:p>
            <a:pPr>
              <a:lnSpc>
                <a:spcPct val="90000"/>
              </a:lnSpc>
              <a:buNone/>
            </a:pPr>
            <a:r>
              <a:rPr b="1" lang="en-US" sz="4400" spc="-1" strike="noStrike">
                <a:solidFill>
                  <a:srgbClr val="202122"/>
                </a:solidFill>
                <a:latin typeface="Arial"/>
              </a:rPr>
              <a:t>Purpose of AI</a:t>
            </a:r>
            <a:endParaRPr b="0" lang="en-US" sz="4400" spc="-1" strike="noStrike">
              <a:latin typeface="Arial"/>
            </a:endParaRPr>
          </a:p>
        </p:txBody>
      </p:sp>
      <p:sp>
        <p:nvSpPr>
          <p:cNvPr id="316" name="PlaceHolder 2"/>
          <p:cNvSpPr>
            <a:spLocks noGrp="1"/>
          </p:cNvSpPr>
          <p:nvPr>
            <p:ph/>
          </p:nvPr>
        </p:nvSpPr>
        <p:spPr>
          <a:xfrm>
            <a:off x="838080" y="1825560"/>
            <a:ext cx="10513800" cy="4349520"/>
          </a:xfrm>
          <a:prstGeom prst="rect">
            <a:avLst/>
          </a:prstGeom>
          <a:noFill/>
          <a:ln w="0">
            <a:noFill/>
          </a:ln>
        </p:spPr>
        <p:txBody>
          <a:bodyPr lIns="90000" rIns="90000" tIns="45000" bIns="45000" anchor="t">
            <a:normAutofit/>
          </a:bodyPr>
          <a:p>
            <a:pPr>
              <a:lnSpc>
                <a:spcPct val="90000"/>
              </a:lnSpc>
              <a:spcBef>
                <a:spcPts val="1001"/>
              </a:spcBef>
              <a:buNone/>
              <a:tabLst>
                <a:tab algn="l" pos="0"/>
              </a:tabLst>
            </a:pPr>
            <a:r>
              <a:rPr b="0" lang="en-US" sz="2800" spc="-1" strike="noStrike">
                <a:solidFill>
                  <a:srgbClr val="000000"/>
                </a:solidFill>
                <a:latin typeface="Arial"/>
              </a:rPr>
              <a:t>Deal with COMPLEXITY (Artificial or Natural):</a:t>
            </a:r>
            <a:endParaRPr b="0" lang="en-US" sz="2800" spc="-1" strike="noStrike">
              <a:latin typeface="Arial"/>
            </a:endParaRPr>
          </a:p>
          <a:p>
            <a:pPr>
              <a:lnSpc>
                <a:spcPct val="90000"/>
              </a:lnSpc>
              <a:spcBef>
                <a:spcPts val="1001"/>
              </a:spcBef>
              <a:buNone/>
              <a:tabLst>
                <a:tab algn="l" pos="0"/>
              </a:tabLst>
            </a:pP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Arial"/>
              </a:rPr>
              <a:t>Software systems (incl. cognitive)</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Arial"/>
              </a:rPr>
              <a:t>Social systems (Noosphere) </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Arial"/>
              </a:rPr>
              <a:t>Biological systems (Micro- &amp; Macro-)</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Arial"/>
              </a:rPr>
              <a:t>Mechanical systems (incl. electrical)</a:t>
            </a:r>
            <a:endParaRPr b="0" lang="en-US" sz="2800" spc="-1" strike="noStrike">
              <a:latin typeface="Arial"/>
            </a:endParaRPr>
          </a:p>
          <a:p>
            <a:pPr marL="228600" indent="-228600">
              <a:lnSpc>
                <a:spcPct val="90000"/>
              </a:lnSpc>
              <a:spcBef>
                <a:spcPts val="1001"/>
              </a:spcBef>
              <a:buClr>
                <a:srgbClr val="ff0000"/>
              </a:buClr>
              <a:buFont typeface="Arial"/>
              <a:buChar char="•"/>
              <a:tabLst>
                <a:tab algn="l" pos="0"/>
              </a:tabLst>
            </a:pPr>
            <a:r>
              <a:rPr b="0" lang="en-US" sz="2800" spc="-1" strike="noStrike">
                <a:solidFill>
                  <a:srgbClr val="ff0000"/>
                </a:solidFill>
                <a:latin typeface="Arial"/>
              </a:rPr>
              <a:t>-----------------------------------------------------</a:t>
            </a:r>
            <a:endParaRPr b="0" lang="en-US" sz="2800" spc="-1" strike="noStrike">
              <a:latin typeface="Arial"/>
            </a:endParaRPr>
          </a:p>
          <a:p>
            <a:pPr marL="228600" indent="-228600">
              <a:lnSpc>
                <a:spcPct val="90000"/>
              </a:lnSpc>
              <a:spcBef>
                <a:spcPts val="1001"/>
              </a:spcBef>
              <a:buClr>
                <a:srgbClr val="000000"/>
              </a:buClr>
              <a:buFont typeface="Arial"/>
              <a:buChar char="•"/>
              <a:tabLst>
                <a:tab algn="l" pos="0"/>
              </a:tabLst>
            </a:pPr>
            <a:r>
              <a:rPr b="0" lang="en-US" sz="2800" spc="-1" strike="noStrike">
                <a:solidFill>
                  <a:srgbClr val="000000"/>
                </a:solidFill>
                <a:latin typeface="Arial"/>
              </a:rPr>
              <a:t>Large mechanical systems (Astronomy &amp; Planetary science)</a:t>
            </a:r>
            <a:endParaRPr b="0" lang="en-US" sz="2800" spc="-1" strike="noStrike">
              <a:latin typeface="Arial"/>
            </a:endParaRPr>
          </a:p>
        </p:txBody>
      </p:sp>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Office Theme</Template>
  <TotalTime>11988</TotalTime>
  <Application>LibreOffice/7.3.7.2$Linux_X86_64 LibreOffice_project/30$Build-2</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2019-11-18T09:24:32Z</dcterms:created>
  <dc:creator>Ангел Марчев</dc:creator>
  <dc:description/>
  <dc:language>en-US</dc:language>
  <cp:lastModifiedBy/>
  <dcterms:modified xsi:type="dcterms:W3CDTF">2024-06-28T03:56:04Z</dcterms:modified>
  <cp:revision>180</cp:revision>
  <dc:subject/>
  <dc:title>Self-organization through multi-stage selection procedures - a conceptual overview</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r8>1</vt:r8>
  </property>
  <property fmtid="{D5CDD505-2E9C-101B-9397-08002B2CF9AE}" pid="3" name="Notes">
    <vt:r8>89</vt:r8>
  </property>
  <property fmtid="{D5CDD505-2E9C-101B-9397-08002B2CF9AE}" pid="4" name="PresentationFormat">
    <vt:lpwstr>Widescreen</vt:lpwstr>
  </property>
  <property fmtid="{D5CDD505-2E9C-101B-9397-08002B2CF9AE}" pid="5" name="Slides">
    <vt:r8>274</vt:r8>
  </property>
  <property fmtid="{D5CDD505-2E9C-101B-9397-08002B2CF9AE}" pid="6" name="Tfs.IsStoryboard">
    <vt:bool>1</vt:bool>
  </property>
</Properties>
</file>