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7"/>
  </p:notesMasterIdLst>
  <p:sldIdLst>
    <p:sldId id="256" r:id="rId2"/>
    <p:sldId id="276" r:id="rId3"/>
    <p:sldId id="264" r:id="rId4"/>
    <p:sldId id="277" r:id="rId5"/>
    <p:sldId id="265" r:id="rId6"/>
    <p:sldId id="266" r:id="rId7"/>
    <p:sldId id="267" r:id="rId8"/>
    <p:sldId id="279" r:id="rId9"/>
    <p:sldId id="278" r:id="rId10"/>
    <p:sldId id="268" r:id="rId11"/>
    <p:sldId id="269" r:id="rId12"/>
    <p:sldId id="272" r:id="rId13"/>
    <p:sldId id="280" r:id="rId14"/>
    <p:sldId id="281" r:id="rId15"/>
    <p:sldId id="287" r:id="rId16"/>
    <p:sldId id="273" r:id="rId17"/>
    <p:sldId id="274" r:id="rId18"/>
    <p:sldId id="282" r:id="rId19"/>
    <p:sldId id="285" r:id="rId20"/>
    <p:sldId id="283" r:id="rId21"/>
    <p:sldId id="284" r:id="rId22"/>
    <p:sldId id="286" r:id="rId23"/>
    <p:sldId id="288" r:id="rId24"/>
    <p:sldId id="275" r:id="rId25"/>
    <p:sldId id="262" r:id="rId26"/>
  </p:sldIdLst>
  <p:sldSz cx="9144000" cy="6858000" type="screen4x3"/>
  <p:notesSz cx="6858000" cy="9144000"/>
  <p:defaultTextStyle>
    <a:defPPr>
      <a:defRPr lang="bg-BG"/>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84641" autoAdjust="0"/>
  </p:normalViewPr>
  <p:slideViewPr>
    <p:cSldViewPr>
      <p:cViewPr varScale="1">
        <p:scale>
          <a:sx n="97" d="100"/>
          <a:sy n="97" d="100"/>
        </p:scale>
        <p:origin x="200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6" d="100"/>
          <a:sy n="86" d="100"/>
        </p:scale>
        <p:origin x="378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6BEE38-B391-423D-830A-90B2DD3B541D}" type="doc">
      <dgm:prSet loTypeId="urn:microsoft.com/office/officeart/2005/8/layout/gear1" loCatId="cycle" qsTypeId="urn:microsoft.com/office/officeart/2005/8/quickstyle/simple1" qsCatId="simple" csTypeId="urn:microsoft.com/office/officeart/2005/8/colors/accent1_2" csCatId="accent1" phldr="1"/>
      <dgm:spPr/>
    </dgm:pt>
    <dgm:pt modelId="{E4596D54-5DFF-4CCA-BD14-8172BF165BC6}">
      <dgm:prSet phldrT="[Text]"/>
      <dgm:spPr/>
      <dgm:t>
        <a:bodyPr/>
        <a:lstStyle/>
        <a:p>
          <a:r>
            <a:rPr lang="bg-BG" dirty="0"/>
            <a:t>Цели / Задачи</a:t>
          </a:r>
          <a:endParaRPr lang="en-US" dirty="0"/>
        </a:p>
      </dgm:t>
    </dgm:pt>
    <dgm:pt modelId="{17CD2E0A-9DFF-4B45-8E77-6D8F5A0574AF}" type="parTrans" cxnId="{DDED493F-CA1A-4AF2-9059-5CF2F9885576}">
      <dgm:prSet/>
      <dgm:spPr/>
      <dgm:t>
        <a:bodyPr/>
        <a:lstStyle/>
        <a:p>
          <a:endParaRPr lang="en-US"/>
        </a:p>
      </dgm:t>
    </dgm:pt>
    <dgm:pt modelId="{16DBEAFF-0468-45DF-9D81-8E8F43EFF164}" type="sibTrans" cxnId="{DDED493F-CA1A-4AF2-9059-5CF2F9885576}">
      <dgm:prSet/>
      <dgm:spPr/>
      <dgm:t>
        <a:bodyPr/>
        <a:lstStyle/>
        <a:p>
          <a:endParaRPr lang="en-US"/>
        </a:p>
      </dgm:t>
    </dgm:pt>
    <dgm:pt modelId="{88C22842-81A9-4E43-8E13-67241A164568}">
      <dgm:prSet phldrT="[Text]"/>
      <dgm:spPr/>
      <dgm:t>
        <a:bodyPr/>
        <a:lstStyle/>
        <a:p>
          <a:r>
            <a:rPr lang="bg-BG" dirty="0"/>
            <a:t>Обучение</a:t>
          </a:r>
          <a:endParaRPr lang="en-US" dirty="0"/>
        </a:p>
      </dgm:t>
    </dgm:pt>
    <dgm:pt modelId="{E6A4CF0D-BA45-45CD-97B8-F2290C75A7A8}" type="parTrans" cxnId="{16B1F339-7471-4FB6-8FA7-1095E21051EA}">
      <dgm:prSet/>
      <dgm:spPr/>
      <dgm:t>
        <a:bodyPr/>
        <a:lstStyle/>
        <a:p>
          <a:endParaRPr lang="en-US"/>
        </a:p>
      </dgm:t>
    </dgm:pt>
    <dgm:pt modelId="{8F77B8B5-5DDB-4720-BABD-6607E75926DA}" type="sibTrans" cxnId="{16B1F339-7471-4FB6-8FA7-1095E21051EA}">
      <dgm:prSet/>
      <dgm:spPr/>
      <dgm:t>
        <a:bodyPr/>
        <a:lstStyle/>
        <a:p>
          <a:endParaRPr lang="en-US"/>
        </a:p>
      </dgm:t>
    </dgm:pt>
    <dgm:pt modelId="{466083CF-91E8-4906-BBE5-F9A2C11BDD24}">
      <dgm:prSet phldrT="[Text]"/>
      <dgm:spPr/>
      <dgm:t>
        <a:bodyPr/>
        <a:lstStyle/>
        <a:p>
          <a:r>
            <a:rPr lang="bg-BG" dirty="0"/>
            <a:t>Строеж</a:t>
          </a:r>
          <a:endParaRPr lang="en-US" dirty="0"/>
        </a:p>
      </dgm:t>
    </dgm:pt>
    <dgm:pt modelId="{05D39910-0FA5-472A-8741-9DD2AF04B019}" type="parTrans" cxnId="{5BBD4028-0290-49E4-A1D3-06FB2EC5A052}">
      <dgm:prSet/>
      <dgm:spPr/>
      <dgm:t>
        <a:bodyPr/>
        <a:lstStyle/>
        <a:p>
          <a:endParaRPr lang="en-US"/>
        </a:p>
      </dgm:t>
    </dgm:pt>
    <dgm:pt modelId="{C3E75454-40C9-4413-9594-98AFAA0C4E6C}" type="sibTrans" cxnId="{5BBD4028-0290-49E4-A1D3-06FB2EC5A052}">
      <dgm:prSet/>
      <dgm:spPr/>
      <dgm:t>
        <a:bodyPr/>
        <a:lstStyle/>
        <a:p>
          <a:endParaRPr lang="en-US"/>
        </a:p>
      </dgm:t>
    </dgm:pt>
    <dgm:pt modelId="{13D0E5C2-B0CF-4CE7-A0F5-20929402D58E}" type="pres">
      <dgm:prSet presAssocID="{896BEE38-B391-423D-830A-90B2DD3B541D}" presName="composite" presStyleCnt="0">
        <dgm:presLayoutVars>
          <dgm:chMax val="3"/>
          <dgm:animLvl val="lvl"/>
          <dgm:resizeHandles val="exact"/>
        </dgm:presLayoutVars>
      </dgm:prSet>
      <dgm:spPr/>
    </dgm:pt>
    <dgm:pt modelId="{5C2A09FE-7428-4455-A0D8-DC30E897B8B6}" type="pres">
      <dgm:prSet presAssocID="{E4596D54-5DFF-4CCA-BD14-8172BF165BC6}" presName="gear1" presStyleLbl="node1" presStyleIdx="0" presStyleCnt="3">
        <dgm:presLayoutVars>
          <dgm:chMax val="1"/>
          <dgm:bulletEnabled val="1"/>
        </dgm:presLayoutVars>
      </dgm:prSet>
      <dgm:spPr/>
    </dgm:pt>
    <dgm:pt modelId="{B277BB6C-AD52-4DD5-9ECE-FA76DAB8B3CA}" type="pres">
      <dgm:prSet presAssocID="{E4596D54-5DFF-4CCA-BD14-8172BF165BC6}" presName="gear1srcNode" presStyleLbl="node1" presStyleIdx="0" presStyleCnt="3"/>
      <dgm:spPr/>
    </dgm:pt>
    <dgm:pt modelId="{CFB58FE0-A4C5-40E1-BF15-4B7280764102}" type="pres">
      <dgm:prSet presAssocID="{E4596D54-5DFF-4CCA-BD14-8172BF165BC6}" presName="gear1dstNode" presStyleLbl="node1" presStyleIdx="0" presStyleCnt="3"/>
      <dgm:spPr/>
    </dgm:pt>
    <dgm:pt modelId="{F59BB721-CE55-4A1A-A5EA-44946937DBE7}" type="pres">
      <dgm:prSet presAssocID="{88C22842-81A9-4E43-8E13-67241A164568}" presName="gear2" presStyleLbl="node1" presStyleIdx="1" presStyleCnt="3">
        <dgm:presLayoutVars>
          <dgm:chMax val="1"/>
          <dgm:bulletEnabled val="1"/>
        </dgm:presLayoutVars>
      </dgm:prSet>
      <dgm:spPr/>
    </dgm:pt>
    <dgm:pt modelId="{F2F3C455-D2A8-4D1B-B9F6-8D9FCB0F67C5}" type="pres">
      <dgm:prSet presAssocID="{88C22842-81A9-4E43-8E13-67241A164568}" presName="gear2srcNode" presStyleLbl="node1" presStyleIdx="1" presStyleCnt="3"/>
      <dgm:spPr/>
    </dgm:pt>
    <dgm:pt modelId="{AEEF53A4-A5AE-4777-A755-19F0E9D57283}" type="pres">
      <dgm:prSet presAssocID="{88C22842-81A9-4E43-8E13-67241A164568}" presName="gear2dstNode" presStyleLbl="node1" presStyleIdx="1" presStyleCnt="3"/>
      <dgm:spPr/>
    </dgm:pt>
    <dgm:pt modelId="{1DBD437E-F347-47A4-A7BC-7C5D6C86E7E4}" type="pres">
      <dgm:prSet presAssocID="{466083CF-91E8-4906-BBE5-F9A2C11BDD24}" presName="gear3" presStyleLbl="node1" presStyleIdx="2" presStyleCnt="3"/>
      <dgm:spPr/>
    </dgm:pt>
    <dgm:pt modelId="{0963C5AB-40E8-416C-B2D1-9F46E9AD6DE4}" type="pres">
      <dgm:prSet presAssocID="{466083CF-91E8-4906-BBE5-F9A2C11BDD24}" presName="gear3tx" presStyleLbl="node1" presStyleIdx="2" presStyleCnt="3">
        <dgm:presLayoutVars>
          <dgm:chMax val="1"/>
          <dgm:bulletEnabled val="1"/>
        </dgm:presLayoutVars>
      </dgm:prSet>
      <dgm:spPr/>
    </dgm:pt>
    <dgm:pt modelId="{13DDDA1A-EDEB-45F7-9AD8-A4BBACB29676}" type="pres">
      <dgm:prSet presAssocID="{466083CF-91E8-4906-BBE5-F9A2C11BDD24}" presName="gear3srcNode" presStyleLbl="node1" presStyleIdx="2" presStyleCnt="3"/>
      <dgm:spPr/>
    </dgm:pt>
    <dgm:pt modelId="{98C96646-5AAF-4F08-AE05-2504B7EF6D71}" type="pres">
      <dgm:prSet presAssocID="{466083CF-91E8-4906-BBE5-F9A2C11BDD24}" presName="gear3dstNode" presStyleLbl="node1" presStyleIdx="2" presStyleCnt="3"/>
      <dgm:spPr/>
    </dgm:pt>
    <dgm:pt modelId="{C97C87A2-7045-4EC6-84B0-450CAB2F3A2B}" type="pres">
      <dgm:prSet presAssocID="{16DBEAFF-0468-45DF-9D81-8E8F43EFF164}" presName="connector1" presStyleLbl="sibTrans2D1" presStyleIdx="0" presStyleCnt="3"/>
      <dgm:spPr/>
    </dgm:pt>
    <dgm:pt modelId="{6E668021-F83B-425F-8D97-153DCE3BE296}" type="pres">
      <dgm:prSet presAssocID="{8F77B8B5-5DDB-4720-BABD-6607E75926DA}" presName="connector2" presStyleLbl="sibTrans2D1" presStyleIdx="1" presStyleCnt="3"/>
      <dgm:spPr/>
    </dgm:pt>
    <dgm:pt modelId="{77E16DDC-9C67-4021-9545-4FF20C17AA11}" type="pres">
      <dgm:prSet presAssocID="{C3E75454-40C9-4413-9594-98AFAA0C4E6C}" presName="connector3" presStyleLbl="sibTrans2D1" presStyleIdx="2" presStyleCnt="3"/>
      <dgm:spPr/>
    </dgm:pt>
  </dgm:ptLst>
  <dgm:cxnLst>
    <dgm:cxn modelId="{58838F1C-F8B3-4A14-961E-66C77EE0BDA1}" type="presOf" srcId="{88C22842-81A9-4E43-8E13-67241A164568}" destId="{F59BB721-CE55-4A1A-A5EA-44946937DBE7}" srcOrd="0" destOrd="0" presId="urn:microsoft.com/office/officeart/2005/8/layout/gear1"/>
    <dgm:cxn modelId="{5BBD4028-0290-49E4-A1D3-06FB2EC5A052}" srcId="{896BEE38-B391-423D-830A-90B2DD3B541D}" destId="{466083CF-91E8-4906-BBE5-F9A2C11BDD24}" srcOrd="2" destOrd="0" parTransId="{05D39910-0FA5-472A-8741-9DD2AF04B019}" sibTransId="{C3E75454-40C9-4413-9594-98AFAA0C4E6C}"/>
    <dgm:cxn modelId="{16B1F339-7471-4FB6-8FA7-1095E21051EA}" srcId="{896BEE38-B391-423D-830A-90B2DD3B541D}" destId="{88C22842-81A9-4E43-8E13-67241A164568}" srcOrd="1" destOrd="0" parTransId="{E6A4CF0D-BA45-45CD-97B8-F2290C75A7A8}" sibTransId="{8F77B8B5-5DDB-4720-BABD-6607E75926DA}"/>
    <dgm:cxn modelId="{82A10A3A-0ACC-498A-B341-1E45B8ABFB45}" type="presOf" srcId="{466083CF-91E8-4906-BBE5-F9A2C11BDD24}" destId="{1DBD437E-F347-47A4-A7BC-7C5D6C86E7E4}" srcOrd="0" destOrd="0" presId="urn:microsoft.com/office/officeart/2005/8/layout/gear1"/>
    <dgm:cxn modelId="{AEE43E3C-D0A0-4D04-AF6F-717C1E631CDF}" type="presOf" srcId="{88C22842-81A9-4E43-8E13-67241A164568}" destId="{AEEF53A4-A5AE-4777-A755-19F0E9D57283}" srcOrd="2" destOrd="0" presId="urn:microsoft.com/office/officeart/2005/8/layout/gear1"/>
    <dgm:cxn modelId="{DDED493F-CA1A-4AF2-9059-5CF2F9885576}" srcId="{896BEE38-B391-423D-830A-90B2DD3B541D}" destId="{E4596D54-5DFF-4CCA-BD14-8172BF165BC6}" srcOrd="0" destOrd="0" parTransId="{17CD2E0A-9DFF-4B45-8E77-6D8F5A0574AF}" sibTransId="{16DBEAFF-0468-45DF-9D81-8E8F43EFF164}"/>
    <dgm:cxn modelId="{720F7949-84EE-4BD9-83FE-5B1680AAC20C}" type="presOf" srcId="{466083CF-91E8-4906-BBE5-F9A2C11BDD24}" destId="{13DDDA1A-EDEB-45F7-9AD8-A4BBACB29676}" srcOrd="2" destOrd="0" presId="urn:microsoft.com/office/officeart/2005/8/layout/gear1"/>
    <dgm:cxn modelId="{45291D4D-6238-416B-8DAC-B8BD0B578644}" type="presOf" srcId="{E4596D54-5DFF-4CCA-BD14-8172BF165BC6}" destId="{CFB58FE0-A4C5-40E1-BF15-4B7280764102}" srcOrd="2" destOrd="0" presId="urn:microsoft.com/office/officeart/2005/8/layout/gear1"/>
    <dgm:cxn modelId="{D461F874-CBFD-4328-81C3-6CCA58831C66}" type="presOf" srcId="{466083CF-91E8-4906-BBE5-F9A2C11BDD24}" destId="{0963C5AB-40E8-416C-B2D1-9F46E9AD6DE4}" srcOrd="1" destOrd="0" presId="urn:microsoft.com/office/officeart/2005/8/layout/gear1"/>
    <dgm:cxn modelId="{7832EC85-2C2E-44BB-AAE3-C95E28ED6C81}" type="presOf" srcId="{E4596D54-5DFF-4CCA-BD14-8172BF165BC6}" destId="{B277BB6C-AD52-4DD5-9ECE-FA76DAB8B3CA}" srcOrd="1" destOrd="0" presId="urn:microsoft.com/office/officeart/2005/8/layout/gear1"/>
    <dgm:cxn modelId="{369A9F9F-60DD-40EA-A863-C33E44BD49F2}" type="presOf" srcId="{8F77B8B5-5DDB-4720-BABD-6607E75926DA}" destId="{6E668021-F83B-425F-8D97-153DCE3BE296}" srcOrd="0" destOrd="0" presId="urn:microsoft.com/office/officeart/2005/8/layout/gear1"/>
    <dgm:cxn modelId="{7E922BAB-A7A5-4553-A5C2-0653A066B147}" type="presOf" srcId="{C3E75454-40C9-4413-9594-98AFAA0C4E6C}" destId="{77E16DDC-9C67-4021-9545-4FF20C17AA11}" srcOrd="0" destOrd="0" presId="urn:microsoft.com/office/officeart/2005/8/layout/gear1"/>
    <dgm:cxn modelId="{8ECDACDB-FE06-486A-BC37-4E9AF63A60DA}" type="presOf" srcId="{16DBEAFF-0468-45DF-9D81-8E8F43EFF164}" destId="{C97C87A2-7045-4EC6-84B0-450CAB2F3A2B}" srcOrd="0" destOrd="0" presId="urn:microsoft.com/office/officeart/2005/8/layout/gear1"/>
    <dgm:cxn modelId="{5ADC6FE0-C30A-4FF5-B121-91F5D4BE84A1}" type="presOf" srcId="{896BEE38-B391-423D-830A-90B2DD3B541D}" destId="{13D0E5C2-B0CF-4CE7-A0F5-20929402D58E}" srcOrd="0" destOrd="0" presId="urn:microsoft.com/office/officeart/2005/8/layout/gear1"/>
    <dgm:cxn modelId="{06B010E2-3129-4969-B5B6-7AA1E97CA312}" type="presOf" srcId="{88C22842-81A9-4E43-8E13-67241A164568}" destId="{F2F3C455-D2A8-4D1B-B9F6-8D9FCB0F67C5}" srcOrd="1" destOrd="0" presId="urn:microsoft.com/office/officeart/2005/8/layout/gear1"/>
    <dgm:cxn modelId="{FF479FE2-9A4E-4972-B8AB-2A123A68542E}" type="presOf" srcId="{466083CF-91E8-4906-BBE5-F9A2C11BDD24}" destId="{98C96646-5AAF-4F08-AE05-2504B7EF6D71}" srcOrd="3" destOrd="0" presId="urn:microsoft.com/office/officeart/2005/8/layout/gear1"/>
    <dgm:cxn modelId="{C29111E5-AA7D-4A7F-A6A5-E164CB3A738E}" type="presOf" srcId="{E4596D54-5DFF-4CCA-BD14-8172BF165BC6}" destId="{5C2A09FE-7428-4455-A0D8-DC30E897B8B6}" srcOrd="0" destOrd="0" presId="urn:microsoft.com/office/officeart/2005/8/layout/gear1"/>
    <dgm:cxn modelId="{ADFB67CA-024F-405C-B02E-280423983432}" type="presParOf" srcId="{13D0E5C2-B0CF-4CE7-A0F5-20929402D58E}" destId="{5C2A09FE-7428-4455-A0D8-DC30E897B8B6}" srcOrd="0" destOrd="0" presId="urn:microsoft.com/office/officeart/2005/8/layout/gear1"/>
    <dgm:cxn modelId="{951F3661-071F-4F53-8342-98D3AECA872A}" type="presParOf" srcId="{13D0E5C2-B0CF-4CE7-A0F5-20929402D58E}" destId="{B277BB6C-AD52-4DD5-9ECE-FA76DAB8B3CA}" srcOrd="1" destOrd="0" presId="urn:microsoft.com/office/officeart/2005/8/layout/gear1"/>
    <dgm:cxn modelId="{840E9047-267F-4777-8189-F0145893D0D2}" type="presParOf" srcId="{13D0E5C2-B0CF-4CE7-A0F5-20929402D58E}" destId="{CFB58FE0-A4C5-40E1-BF15-4B7280764102}" srcOrd="2" destOrd="0" presId="urn:microsoft.com/office/officeart/2005/8/layout/gear1"/>
    <dgm:cxn modelId="{8076B5F6-6C04-43EF-AF68-9BD6A482BB9A}" type="presParOf" srcId="{13D0E5C2-B0CF-4CE7-A0F5-20929402D58E}" destId="{F59BB721-CE55-4A1A-A5EA-44946937DBE7}" srcOrd="3" destOrd="0" presId="urn:microsoft.com/office/officeart/2005/8/layout/gear1"/>
    <dgm:cxn modelId="{206EF255-A07E-4E78-9813-E18248E9F15A}" type="presParOf" srcId="{13D0E5C2-B0CF-4CE7-A0F5-20929402D58E}" destId="{F2F3C455-D2A8-4D1B-B9F6-8D9FCB0F67C5}" srcOrd="4" destOrd="0" presId="urn:microsoft.com/office/officeart/2005/8/layout/gear1"/>
    <dgm:cxn modelId="{E4267940-6C20-4847-99BF-60FACA909D76}" type="presParOf" srcId="{13D0E5C2-B0CF-4CE7-A0F5-20929402D58E}" destId="{AEEF53A4-A5AE-4777-A755-19F0E9D57283}" srcOrd="5" destOrd="0" presId="urn:microsoft.com/office/officeart/2005/8/layout/gear1"/>
    <dgm:cxn modelId="{5649024F-A5DE-4D68-ABD4-2ECE1844F82B}" type="presParOf" srcId="{13D0E5C2-B0CF-4CE7-A0F5-20929402D58E}" destId="{1DBD437E-F347-47A4-A7BC-7C5D6C86E7E4}" srcOrd="6" destOrd="0" presId="urn:microsoft.com/office/officeart/2005/8/layout/gear1"/>
    <dgm:cxn modelId="{79581B0B-B7A5-49BE-81AF-84339B986864}" type="presParOf" srcId="{13D0E5C2-B0CF-4CE7-A0F5-20929402D58E}" destId="{0963C5AB-40E8-416C-B2D1-9F46E9AD6DE4}" srcOrd="7" destOrd="0" presId="urn:microsoft.com/office/officeart/2005/8/layout/gear1"/>
    <dgm:cxn modelId="{E24D796C-405D-4EBE-AD42-FF0261E87B2F}" type="presParOf" srcId="{13D0E5C2-B0CF-4CE7-A0F5-20929402D58E}" destId="{13DDDA1A-EDEB-45F7-9AD8-A4BBACB29676}" srcOrd="8" destOrd="0" presId="urn:microsoft.com/office/officeart/2005/8/layout/gear1"/>
    <dgm:cxn modelId="{802D584B-C826-44FB-AF49-7D024576FFCA}" type="presParOf" srcId="{13D0E5C2-B0CF-4CE7-A0F5-20929402D58E}" destId="{98C96646-5AAF-4F08-AE05-2504B7EF6D71}" srcOrd="9" destOrd="0" presId="urn:microsoft.com/office/officeart/2005/8/layout/gear1"/>
    <dgm:cxn modelId="{784B0EEE-D880-4197-B400-B843588B8134}" type="presParOf" srcId="{13D0E5C2-B0CF-4CE7-A0F5-20929402D58E}" destId="{C97C87A2-7045-4EC6-84B0-450CAB2F3A2B}" srcOrd="10" destOrd="0" presId="urn:microsoft.com/office/officeart/2005/8/layout/gear1"/>
    <dgm:cxn modelId="{A9E74364-C262-41A7-889D-1AEF20CFA69E}" type="presParOf" srcId="{13D0E5C2-B0CF-4CE7-A0F5-20929402D58E}" destId="{6E668021-F83B-425F-8D97-153DCE3BE296}" srcOrd="11" destOrd="0" presId="urn:microsoft.com/office/officeart/2005/8/layout/gear1"/>
    <dgm:cxn modelId="{F0430F61-B32D-4CD5-9392-D7143B537317}" type="presParOf" srcId="{13D0E5C2-B0CF-4CE7-A0F5-20929402D58E}" destId="{77E16DDC-9C67-4021-9545-4FF20C17AA11}"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2A09FE-7428-4455-A0D8-DC30E897B8B6}">
      <dsp:nvSpPr>
        <dsp:cNvPr id="0" name=""/>
        <dsp:cNvSpPr/>
      </dsp:nvSpPr>
      <dsp:spPr>
        <a:xfrm>
          <a:off x="4017257" y="2404965"/>
          <a:ext cx="2939402" cy="2939402"/>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bg-BG" sz="1700" kern="1200" dirty="0"/>
            <a:t>Цели / Задачи</a:t>
          </a:r>
          <a:endParaRPr lang="en-US" sz="1700" kern="1200" dirty="0"/>
        </a:p>
      </dsp:txBody>
      <dsp:txXfrm>
        <a:off x="4608208" y="3093506"/>
        <a:ext cx="1757500" cy="1510913"/>
      </dsp:txXfrm>
    </dsp:sp>
    <dsp:sp modelId="{F59BB721-CE55-4A1A-A5EA-44946937DBE7}">
      <dsp:nvSpPr>
        <dsp:cNvPr id="0" name=""/>
        <dsp:cNvSpPr/>
      </dsp:nvSpPr>
      <dsp:spPr>
        <a:xfrm>
          <a:off x="2307059" y="1710197"/>
          <a:ext cx="2137747" cy="2137747"/>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bg-BG" sz="1700" kern="1200" dirty="0"/>
            <a:t>Обучение</a:t>
          </a:r>
          <a:endParaRPr lang="en-US" sz="1700" kern="1200" dirty="0"/>
        </a:p>
      </dsp:txBody>
      <dsp:txXfrm>
        <a:off x="2845243" y="2251634"/>
        <a:ext cx="1061379" cy="1054873"/>
      </dsp:txXfrm>
    </dsp:sp>
    <dsp:sp modelId="{1DBD437E-F347-47A4-A7BC-7C5D6C86E7E4}">
      <dsp:nvSpPr>
        <dsp:cNvPr id="0" name=""/>
        <dsp:cNvSpPr/>
      </dsp:nvSpPr>
      <dsp:spPr>
        <a:xfrm rot="20700000">
          <a:off x="3504416" y="235370"/>
          <a:ext cx="2094555" cy="2094555"/>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bg-BG" sz="1700" kern="1200" dirty="0"/>
            <a:t>Строеж</a:t>
          </a:r>
          <a:endParaRPr lang="en-US" sz="1700" kern="1200" dirty="0"/>
        </a:p>
      </dsp:txBody>
      <dsp:txXfrm rot="-20700000">
        <a:off x="3963813" y="694767"/>
        <a:ext cx="1175760" cy="1175760"/>
      </dsp:txXfrm>
    </dsp:sp>
    <dsp:sp modelId="{C97C87A2-7045-4EC6-84B0-450CAB2F3A2B}">
      <dsp:nvSpPr>
        <dsp:cNvPr id="0" name=""/>
        <dsp:cNvSpPr/>
      </dsp:nvSpPr>
      <dsp:spPr>
        <a:xfrm>
          <a:off x="3804068" y="1954079"/>
          <a:ext cx="3762435" cy="3762435"/>
        </a:xfrm>
        <a:prstGeom prst="circularArrow">
          <a:avLst>
            <a:gd name="adj1" fmla="val 4688"/>
            <a:gd name="adj2" fmla="val 299029"/>
            <a:gd name="adj3" fmla="val 2538166"/>
            <a:gd name="adj4" fmla="val 15814672"/>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E668021-F83B-425F-8D97-153DCE3BE296}">
      <dsp:nvSpPr>
        <dsp:cNvPr id="0" name=""/>
        <dsp:cNvSpPr/>
      </dsp:nvSpPr>
      <dsp:spPr>
        <a:xfrm>
          <a:off x="1928468" y="1232259"/>
          <a:ext cx="2733644" cy="2733644"/>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7E16DDC-9C67-4021-9545-4FF20C17AA11}">
      <dsp:nvSpPr>
        <dsp:cNvPr id="0" name=""/>
        <dsp:cNvSpPr/>
      </dsp:nvSpPr>
      <dsp:spPr>
        <a:xfrm>
          <a:off x="3019924" y="-228351"/>
          <a:ext cx="2947418" cy="2947418"/>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35AAF7A3-A4DE-401E-B648-EB836B5E96C1}" type="datetimeFigureOut">
              <a:rPr lang="en-US"/>
              <a:pPr>
                <a:defRPr/>
              </a:pPr>
              <a:t>7/21/2023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EE038FD2-4396-4D13-9792-2B2FBFF6D051}" type="slidenum">
              <a:rPr lang="en-US"/>
              <a:pPr>
                <a:defRPr/>
              </a:pPr>
              <a:t>‹#›</a:t>
            </a:fld>
            <a:endParaRPr lang="en-US"/>
          </a:p>
        </p:txBody>
      </p:sp>
    </p:spTree>
    <p:extLst>
      <p:ext uri="{BB962C8B-B14F-4D97-AF65-F5344CB8AC3E}">
        <p14:creationId xmlns:p14="http://schemas.microsoft.com/office/powerpoint/2010/main" val="36960731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pPr>
              <a:defRPr/>
            </a:pPr>
            <a:fld id="{EE038FD2-4396-4D13-9792-2B2FBFF6D051}" type="slidenum">
              <a:rPr lang="en-US" smtClean="0"/>
              <a:pPr>
                <a:defRPr/>
              </a:pPr>
              <a:t>1</a:t>
            </a:fld>
            <a:endParaRPr lang="en-US"/>
          </a:p>
        </p:txBody>
      </p:sp>
    </p:spTree>
    <p:extLst>
      <p:ext uri="{BB962C8B-B14F-4D97-AF65-F5344CB8AC3E}">
        <p14:creationId xmlns:p14="http://schemas.microsoft.com/office/powerpoint/2010/main" val="3030629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https://singularityhub.com/2021/09/12/new-study-finds-a-single-neuron-is-a-surprisingly-complex-little-computer/</a:t>
            </a:r>
          </a:p>
          <a:p>
            <a:endParaRPr lang="en-US" dirty="0"/>
          </a:p>
          <a:p>
            <a:r>
              <a:rPr lang="en-US" dirty="0"/>
              <a:t>They increased the number of layers in the algorithm until it was 99 percent accurate at predicting the simulated neuron’s output given a set of inputs. The sweet spot was at least five layers but no more than eight, or around 1,000 artificial neurons per biological neuron. The deep learning algorithm was much simpler than the original model—but still quite complex.</a:t>
            </a:r>
          </a:p>
          <a:p>
            <a:endParaRPr lang="en-US" dirty="0"/>
          </a:p>
          <a:p>
            <a:r>
              <a:rPr lang="en-US" dirty="0"/>
              <a:t>As it turns out, it’s mostly due to a type of chemical receptor in dendrites—the NMDA ion channel—and the branching of dendrites in space.</a:t>
            </a:r>
          </a:p>
        </p:txBody>
      </p:sp>
      <p:sp>
        <p:nvSpPr>
          <p:cNvPr id="4" name="Slide Number Placeholder 3"/>
          <p:cNvSpPr>
            <a:spLocks noGrp="1"/>
          </p:cNvSpPr>
          <p:nvPr>
            <p:ph type="sldNum" sz="quarter" idx="5"/>
          </p:nvPr>
        </p:nvSpPr>
        <p:spPr/>
        <p:txBody>
          <a:bodyPr/>
          <a:lstStyle/>
          <a:p>
            <a:pPr>
              <a:defRPr/>
            </a:pPr>
            <a:fld id="{EE038FD2-4396-4D13-9792-2B2FBFF6D051}" type="slidenum">
              <a:rPr lang="en-US" smtClean="0"/>
              <a:pPr>
                <a:defRPr/>
              </a:pPr>
              <a:t>4</a:t>
            </a:fld>
            <a:endParaRPr lang="en-US"/>
          </a:p>
        </p:txBody>
      </p:sp>
    </p:spTree>
    <p:extLst>
      <p:ext uri="{BB962C8B-B14F-4D97-AF65-F5344CB8AC3E}">
        <p14:creationId xmlns:p14="http://schemas.microsoft.com/office/powerpoint/2010/main" val="1519430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https://pabloinsente.github.io/the-mcculloch-pitts-artificial-neuron-model</a:t>
            </a:r>
          </a:p>
        </p:txBody>
      </p:sp>
      <p:sp>
        <p:nvSpPr>
          <p:cNvPr id="4" name="Slide Number Placeholder 3"/>
          <p:cNvSpPr>
            <a:spLocks noGrp="1"/>
          </p:cNvSpPr>
          <p:nvPr>
            <p:ph type="sldNum" sz="quarter" idx="5"/>
          </p:nvPr>
        </p:nvSpPr>
        <p:spPr/>
        <p:txBody>
          <a:bodyPr/>
          <a:lstStyle/>
          <a:p>
            <a:pPr>
              <a:defRPr/>
            </a:pPr>
            <a:fld id="{EE038FD2-4396-4D13-9792-2B2FBFF6D051}" type="slidenum">
              <a:rPr lang="en-US" smtClean="0"/>
              <a:pPr>
                <a:defRPr/>
              </a:pPr>
              <a:t>8</a:t>
            </a:fld>
            <a:endParaRPr lang="en-US"/>
          </a:p>
        </p:txBody>
      </p:sp>
    </p:spTree>
    <p:extLst>
      <p:ext uri="{BB962C8B-B14F-4D97-AF65-F5344CB8AC3E}">
        <p14:creationId xmlns:p14="http://schemas.microsoft.com/office/powerpoint/2010/main" val="9485188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https://www.oreilly.com/library/view/neural-networks-and/9781492037354/ch01.html</a:t>
            </a:r>
            <a:endParaRPr lang="bg-BG" dirty="0"/>
          </a:p>
          <a:p>
            <a:endParaRPr lang="en-US" dirty="0"/>
          </a:p>
        </p:txBody>
      </p:sp>
      <p:sp>
        <p:nvSpPr>
          <p:cNvPr id="4" name="Slide Number Placeholder 3"/>
          <p:cNvSpPr>
            <a:spLocks noGrp="1"/>
          </p:cNvSpPr>
          <p:nvPr>
            <p:ph type="sldNum" sz="quarter" idx="5"/>
          </p:nvPr>
        </p:nvSpPr>
        <p:spPr/>
        <p:txBody>
          <a:bodyPr/>
          <a:lstStyle/>
          <a:p>
            <a:pPr>
              <a:defRPr/>
            </a:pPr>
            <a:fld id="{EE038FD2-4396-4D13-9792-2B2FBFF6D051}" type="slidenum">
              <a:rPr lang="en-US" smtClean="0"/>
              <a:pPr>
                <a:defRPr/>
              </a:pPr>
              <a:t>14</a:t>
            </a:fld>
            <a:endParaRPr lang="en-US"/>
          </a:p>
        </p:txBody>
      </p:sp>
    </p:spTree>
    <p:extLst>
      <p:ext uri="{BB962C8B-B14F-4D97-AF65-F5344CB8AC3E}">
        <p14:creationId xmlns:p14="http://schemas.microsoft.com/office/powerpoint/2010/main" val="21491949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https://www.oreilly.com/library/view/neural-networks-and/9781492037354/ch01.html</a:t>
            </a:r>
            <a:endParaRPr lang="bg-BG" dirty="0"/>
          </a:p>
          <a:p>
            <a:endParaRPr lang="en-US" dirty="0"/>
          </a:p>
        </p:txBody>
      </p:sp>
      <p:sp>
        <p:nvSpPr>
          <p:cNvPr id="4" name="Slide Number Placeholder 3"/>
          <p:cNvSpPr>
            <a:spLocks noGrp="1"/>
          </p:cNvSpPr>
          <p:nvPr>
            <p:ph type="sldNum" sz="quarter" idx="5"/>
          </p:nvPr>
        </p:nvSpPr>
        <p:spPr/>
        <p:txBody>
          <a:bodyPr/>
          <a:lstStyle/>
          <a:p>
            <a:pPr>
              <a:defRPr/>
            </a:pPr>
            <a:fld id="{EE038FD2-4396-4D13-9792-2B2FBFF6D051}" type="slidenum">
              <a:rPr lang="en-US" smtClean="0"/>
              <a:pPr>
                <a:defRPr/>
              </a:pPr>
              <a:t>15</a:t>
            </a:fld>
            <a:endParaRPr lang="en-US"/>
          </a:p>
        </p:txBody>
      </p:sp>
    </p:spTree>
    <p:extLst>
      <p:ext uri="{BB962C8B-B14F-4D97-AF65-F5344CB8AC3E}">
        <p14:creationId xmlns:p14="http://schemas.microsoft.com/office/powerpoint/2010/main" val="37116312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https://hmkcode.com/ai/backpropagation-step-by-step/</a:t>
            </a:r>
          </a:p>
          <a:p>
            <a:endParaRPr lang="en-US" dirty="0"/>
          </a:p>
        </p:txBody>
      </p:sp>
      <p:sp>
        <p:nvSpPr>
          <p:cNvPr id="4" name="Slide Number Placeholder 3"/>
          <p:cNvSpPr>
            <a:spLocks noGrp="1"/>
          </p:cNvSpPr>
          <p:nvPr>
            <p:ph type="sldNum" sz="quarter" idx="5"/>
          </p:nvPr>
        </p:nvSpPr>
        <p:spPr/>
        <p:txBody>
          <a:bodyPr/>
          <a:lstStyle/>
          <a:p>
            <a:pPr>
              <a:defRPr/>
            </a:pPr>
            <a:fld id="{EE038FD2-4396-4D13-9792-2B2FBFF6D051}" type="slidenum">
              <a:rPr lang="en-US" smtClean="0"/>
              <a:pPr>
                <a:defRPr/>
              </a:pPr>
              <a:t>21</a:t>
            </a:fld>
            <a:endParaRPr lang="en-US"/>
          </a:p>
        </p:txBody>
      </p:sp>
    </p:spTree>
    <p:extLst>
      <p:ext uri="{BB962C8B-B14F-4D97-AF65-F5344CB8AC3E}">
        <p14:creationId xmlns:p14="http://schemas.microsoft.com/office/powerpoint/2010/main" val="3003526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https://hmkcode.com/ai/backpropagation-step-by-step/</a:t>
            </a:r>
          </a:p>
          <a:p>
            <a:endParaRPr lang="en-US" dirty="0"/>
          </a:p>
        </p:txBody>
      </p:sp>
      <p:sp>
        <p:nvSpPr>
          <p:cNvPr id="4" name="Slide Number Placeholder 3"/>
          <p:cNvSpPr>
            <a:spLocks noGrp="1"/>
          </p:cNvSpPr>
          <p:nvPr>
            <p:ph type="sldNum" sz="quarter" idx="5"/>
          </p:nvPr>
        </p:nvSpPr>
        <p:spPr/>
        <p:txBody>
          <a:bodyPr/>
          <a:lstStyle/>
          <a:p>
            <a:pPr>
              <a:defRPr/>
            </a:pPr>
            <a:fld id="{EE038FD2-4396-4D13-9792-2B2FBFF6D051}" type="slidenum">
              <a:rPr lang="en-US" smtClean="0"/>
              <a:pPr>
                <a:defRPr/>
              </a:pPr>
              <a:t>22</a:t>
            </a:fld>
            <a:endParaRPr lang="en-US"/>
          </a:p>
        </p:txBody>
      </p:sp>
    </p:spTree>
    <p:extLst>
      <p:ext uri="{BB962C8B-B14F-4D97-AF65-F5344CB8AC3E}">
        <p14:creationId xmlns:p14="http://schemas.microsoft.com/office/powerpoint/2010/main" val="1395728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https://hmkcode.com/ai/backpropagation-step-by-step/</a:t>
            </a:r>
          </a:p>
          <a:p>
            <a:endParaRPr lang="en-US" dirty="0"/>
          </a:p>
        </p:txBody>
      </p:sp>
      <p:sp>
        <p:nvSpPr>
          <p:cNvPr id="4" name="Slide Number Placeholder 3"/>
          <p:cNvSpPr>
            <a:spLocks noGrp="1"/>
          </p:cNvSpPr>
          <p:nvPr>
            <p:ph type="sldNum" sz="quarter" idx="5"/>
          </p:nvPr>
        </p:nvSpPr>
        <p:spPr/>
        <p:txBody>
          <a:bodyPr/>
          <a:lstStyle/>
          <a:p>
            <a:pPr>
              <a:defRPr/>
            </a:pPr>
            <a:fld id="{EE038FD2-4396-4D13-9792-2B2FBFF6D051}" type="slidenum">
              <a:rPr lang="en-US" smtClean="0"/>
              <a:pPr>
                <a:defRPr/>
              </a:pPr>
              <a:t>23</a:t>
            </a:fld>
            <a:endParaRPr lang="en-US"/>
          </a:p>
        </p:txBody>
      </p:sp>
    </p:spTree>
    <p:extLst>
      <p:ext uri="{BB962C8B-B14F-4D97-AF65-F5344CB8AC3E}">
        <p14:creationId xmlns:p14="http://schemas.microsoft.com/office/powerpoint/2010/main" val="7004906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vmlDrawing" Target="../drawings/vmlDrawing2.vml"/><Relationship Id="rId6" Type="http://schemas.openxmlformats.org/officeDocument/2006/relationships/image" Target="../media/image5.png"/><Relationship Id="rId5" Type="http://schemas.openxmlformats.org/officeDocument/2006/relationships/oleObject" Target="../embeddings/oleObject4.bin"/><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4" name="Object 25"/>
          <p:cNvGraphicFramePr>
            <a:graphicFrameLocks noChangeAspect="1"/>
          </p:cNvGraphicFramePr>
          <p:nvPr/>
        </p:nvGraphicFramePr>
        <p:xfrm>
          <a:off x="2771775" y="0"/>
          <a:ext cx="3384550" cy="2789238"/>
        </p:xfrm>
        <a:graphic>
          <a:graphicData uri="http://schemas.openxmlformats.org/presentationml/2006/ole">
            <mc:AlternateContent xmlns:mc="http://schemas.openxmlformats.org/markup-compatibility/2006">
              <mc:Choice xmlns:v="urn:schemas-microsoft-com:vml" Requires="v">
                <p:oleObj spid="_x0000_s28106" name="Image" r:id="rId3" imgW="4584127" imgH="3009524" progId="Photoshop.Image.8">
                  <p:embed/>
                </p:oleObj>
              </mc:Choice>
              <mc:Fallback>
                <p:oleObj name="Image" r:id="rId3" imgW="4584127" imgH="3009524" progId="Photoshop.Image.8">
                  <p:embed/>
                  <p:pic>
                    <p:nvPicPr>
                      <p:cNvPr id="0"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775" y="0"/>
                        <a:ext cx="3384550" cy="278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2"/>
          <p:cNvSpPr>
            <a:spLocks noChangeArrowheads="1"/>
          </p:cNvSpPr>
          <p:nvPr/>
        </p:nvSpPr>
        <p:spPr bwMode="auto">
          <a:xfrm>
            <a:off x="1600200" y="0"/>
            <a:ext cx="7162800" cy="1143000"/>
          </a:xfrm>
          <a:prstGeom prst="rect">
            <a:avLst/>
          </a:prstGeom>
          <a:noFill/>
          <a:ln w="9525">
            <a:noFill/>
            <a:miter lim="800000"/>
            <a:headEnd/>
            <a:tailEnd/>
          </a:ln>
          <a:effectLst/>
        </p:spPr>
        <p:txBody>
          <a:bodyPr wrap="none" anchor="ctr"/>
          <a:lstStyle/>
          <a:p>
            <a:pPr>
              <a:defRPr/>
            </a:pPr>
            <a:endParaRPr lang="en-US"/>
          </a:p>
        </p:txBody>
      </p:sp>
      <p:sp>
        <p:nvSpPr>
          <p:cNvPr id="6" name="Rectangle 8"/>
          <p:cNvSpPr>
            <a:spLocks noChangeArrowheads="1"/>
          </p:cNvSpPr>
          <p:nvPr/>
        </p:nvSpPr>
        <p:spPr bwMode="ltGray">
          <a:xfrm>
            <a:off x="6156325" y="0"/>
            <a:ext cx="2987675" cy="2781300"/>
          </a:xfrm>
          <a:prstGeom prst="rect">
            <a:avLst/>
          </a:prstGeom>
          <a:solidFill>
            <a:schemeClr val="accent1"/>
          </a:solidFill>
          <a:ln w="9525">
            <a:noFill/>
            <a:miter lim="800000"/>
            <a:headEnd/>
            <a:tailEnd/>
          </a:ln>
          <a:effectLst/>
        </p:spPr>
        <p:txBody>
          <a:bodyPr wrap="none" anchor="ctr"/>
          <a:lstStyle/>
          <a:p>
            <a:pPr>
              <a:defRPr/>
            </a:pPr>
            <a:endParaRPr lang="en-US"/>
          </a:p>
        </p:txBody>
      </p:sp>
      <p:grpSp>
        <p:nvGrpSpPr>
          <p:cNvPr id="7" name="Group 9"/>
          <p:cNvGrpSpPr>
            <a:grpSpLocks/>
          </p:cNvGrpSpPr>
          <p:nvPr/>
        </p:nvGrpSpPr>
        <p:grpSpPr bwMode="auto">
          <a:xfrm>
            <a:off x="19050" y="2330450"/>
            <a:ext cx="9115425" cy="358775"/>
            <a:chOff x="3827" y="1468"/>
            <a:chExt cx="1927" cy="226"/>
          </a:xfrm>
        </p:grpSpPr>
        <p:sp>
          <p:nvSpPr>
            <p:cNvPr id="8" name="Line 10"/>
            <p:cNvSpPr>
              <a:spLocks noChangeShapeType="1"/>
            </p:cNvSpPr>
            <p:nvPr/>
          </p:nvSpPr>
          <p:spPr bwMode="white">
            <a:xfrm>
              <a:off x="3827" y="1468"/>
              <a:ext cx="1927" cy="0"/>
            </a:xfrm>
            <a:prstGeom prst="line">
              <a:avLst/>
            </a:prstGeom>
            <a:noFill/>
            <a:ln w="19050" cap="rnd">
              <a:solidFill>
                <a:schemeClr val="bg1"/>
              </a:solidFill>
              <a:prstDash val="sysDot"/>
              <a:round/>
              <a:headEnd/>
              <a:tailEnd/>
            </a:ln>
            <a:effectLst/>
          </p:spPr>
          <p:txBody>
            <a:bodyPr/>
            <a:lstStyle/>
            <a:p>
              <a:pPr>
                <a:defRPr/>
              </a:pPr>
              <a:endParaRPr lang="en-US"/>
            </a:p>
          </p:txBody>
        </p:sp>
        <p:sp>
          <p:nvSpPr>
            <p:cNvPr id="9" name="Line 11"/>
            <p:cNvSpPr>
              <a:spLocks noChangeShapeType="1"/>
            </p:cNvSpPr>
            <p:nvPr/>
          </p:nvSpPr>
          <p:spPr bwMode="white">
            <a:xfrm>
              <a:off x="3827" y="1540"/>
              <a:ext cx="1927" cy="0"/>
            </a:xfrm>
            <a:prstGeom prst="line">
              <a:avLst/>
            </a:prstGeom>
            <a:noFill/>
            <a:ln w="19050" cap="rnd">
              <a:solidFill>
                <a:schemeClr val="bg1"/>
              </a:solidFill>
              <a:prstDash val="sysDot"/>
              <a:round/>
              <a:headEnd/>
              <a:tailEnd/>
            </a:ln>
            <a:effectLst/>
          </p:spPr>
          <p:txBody>
            <a:bodyPr/>
            <a:lstStyle/>
            <a:p>
              <a:pPr>
                <a:defRPr/>
              </a:pPr>
              <a:endParaRPr lang="en-US"/>
            </a:p>
          </p:txBody>
        </p:sp>
        <p:sp>
          <p:nvSpPr>
            <p:cNvPr id="10" name="Line 12"/>
            <p:cNvSpPr>
              <a:spLocks noChangeShapeType="1"/>
            </p:cNvSpPr>
            <p:nvPr/>
          </p:nvSpPr>
          <p:spPr bwMode="white">
            <a:xfrm>
              <a:off x="3827" y="1616"/>
              <a:ext cx="1927" cy="0"/>
            </a:xfrm>
            <a:prstGeom prst="line">
              <a:avLst/>
            </a:prstGeom>
            <a:noFill/>
            <a:ln w="19050" cap="rnd">
              <a:solidFill>
                <a:schemeClr val="bg1"/>
              </a:solidFill>
              <a:prstDash val="sysDot"/>
              <a:round/>
              <a:headEnd/>
              <a:tailEnd/>
            </a:ln>
            <a:effectLst/>
          </p:spPr>
          <p:txBody>
            <a:bodyPr/>
            <a:lstStyle/>
            <a:p>
              <a:pPr>
                <a:defRPr/>
              </a:pPr>
              <a:endParaRPr lang="en-US"/>
            </a:p>
          </p:txBody>
        </p:sp>
        <p:sp>
          <p:nvSpPr>
            <p:cNvPr id="11" name="Line 13"/>
            <p:cNvSpPr>
              <a:spLocks noChangeShapeType="1"/>
            </p:cNvSpPr>
            <p:nvPr/>
          </p:nvSpPr>
          <p:spPr bwMode="white">
            <a:xfrm>
              <a:off x="3827" y="1694"/>
              <a:ext cx="1927" cy="0"/>
            </a:xfrm>
            <a:prstGeom prst="line">
              <a:avLst/>
            </a:prstGeom>
            <a:noFill/>
            <a:ln w="19050" cap="rnd">
              <a:solidFill>
                <a:schemeClr val="bg1"/>
              </a:solidFill>
              <a:prstDash val="sysDot"/>
              <a:round/>
              <a:headEnd/>
              <a:tailEnd/>
            </a:ln>
            <a:effectLst/>
          </p:spPr>
          <p:txBody>
            <a:bodyPr/>
            <a:lstStyle/>
            <a:p>
              <a:pPr>
                <a:defRPr/>
              </a:pPr>
              <a:endParaRPr lang="en-US"/>
            </a:p>
          </p:txBody>
        </p:sp>
      </p:grpSp>
      <p:sp>
        <p:nvSpPr>
          <p:cNvPr id="12" name="Rectangle 15"/>
          <p:cNvSpPr>
            <a:spLocks noChangeArrowheads="1"/>
          </p:cNvSpPr>
          <p:nvPr/>
        </p:nvSpPr>
        <p:spPr bwMode="black">
          <a:xfrm>
            <a:off x="0" y="2787650"/>
            <a:ext cx="9144000" cy="71438"/>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13" name="Rectangle 16"/>
          <p:cNvSpPr>
            <a:spLocks noChangeArrowheads="1"/>
          </p:cNvSpPr>
          <p:nvPr/>
        </p:nvSpPr>
        <p:spPr bwMode="gray">
          <a:xfrm>
            <a:off x="2895600" y="2819400"/>
            <a:ext cx="6248400" cy="685800"/>
          </a:xfrm>
          <a:prstGeom prst="rect">
            <a:avLst/>
          </a:prstGeom>
          <a:solidFill>
            <a:schemeClr val="tx2"/>
          </a:solidFill>
          <a:ln w="9525">
            <a:noFill/>
            <a:miter lim="800000"/>
            <a:headEnd/>
            <a:tailEnd/>
          </a:ln>
          <a:effectLst/>
        </p:spPr>
        <p:txBody>
          <a:bodyPr wrap="none" anchor="ctr"/>
          <a:lstStyle/>
          <a:p>
            <a:pPr>
              <a:defRPr/>
            </a:pPr>
            <a:endParaRPr lang="en-US"/>
          </a:p>
        </p:txBody>
      </p:sp>
      <p:graphicFrame>
        <p:nvGraphicFramePr>
          <p:cNvPr id="14" name="Object 27"/>
          <p:cNvGraphicFramePr>
            <a:graphicFrameLocks noChangeAspect="1"/>
          </p:cNvGraphicFramePr>
          <p:nvPr/>
        </p:nvGraphicFramePr>
        <p:xfrm>
          <a:off x="0" y="0"/>
          <a:ext cx="2771775" cy="2781300"/>
        </p:xfrm>
        <a:graphic>
          <a:graphicData uri="http://schemas.openxmlformats.org/presentationml/2006/ole">
            <mc:AlternateContent xmlns:mc="http://schemas.openxmlformats.org/markup-compatibility/2006">
              <mc:Choice xmlns:v="urn:schemas-microsoft-com:vml" Requires="v">
                <p:oleObj spid="_x0000_s28107" name="Image" r:id="rId5" imgW="2196825" imgH="2920635" progId="Photoshop.Image.8">
                  <p:embed/>
                </p:oleObj>
              </mc:Choice>
              <mc:Fallback>
                <p:oleObj name="Image" r:id="rId5" imgW="2196825" imgH="2920635" progId="Photoshop.Image.8">
                  <p:embed/>
                  <p:pic>
                    <p:nvPicPr>
                      <p:cNvPr id="0" name="Object 2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771775" cy="278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5" name="Picture 28" descr="logo_pu"/>
          <p:cNvPicPr>
            <a:picLocks noChangeAspect="1" noChangeArrowheads="1"/>
          </p:cNvPicPr>
          <p:nvPr userDrawn="1"/>
        </p:nvPicPr>
        <p:blipFill>
          <a:blip r:embed="rId7"/>
          <a:srcRect/>
          <a:stretch>
            <a:fillRect/>
          </a:stretch>
        </p:blipFill>
        <p:spPr bwMode="auto">
          <a:xfrm>
            <a:off x="4033837" y="5194567"/>
            <a:ext cx="1076325" cy="1114425"/>
          </a:xfrm>
          <a:prstGeom prst="rect">
            <a:avLst/>
          </a:prstGeom>
          <a:noFill/>
          <a:ln w="9525">
            <a:noFill/>
            <a:miter lim="800000"/>
            <a:headEnd/>
            <a:tailEnd/>
          </a:ln>
        </p:spPr>
      </p:pic>
      <p:sp>
        <p:nvSpPr>
          <p:cNvPr id="5123" name="Rectangle 3"/>
          <p:cNvSpPr>
            <a:spLocks noGrp="1" noChangeArrowheads="1"/>
          </p:cNvSpPr>
          <p:nvPr>
            <p:ph type="subTitle" idx="1"/>
          </p:nvPr>
        </p:nvSpPr>
        <p:spPr bwMode="grayWhite">
          <a:xfrm>
            <a:off x="2895600" y="4038600"/>
            <a:ext cx="6019800" cy="457200"/>
          </a:xfrm>
          <a:solidFill>
            <a:schemeClr val="tx1"/>
          </a:solidFill>
        </p:spPr>
        <p:txBody>
          <a:bodyPr/>
          <a:lstStyle>
            <a:lvl1pPr marL="0" indent="0">
              <a:buFont typeface="Wingdings" pitchFamily="2" charset="2"/>
              <a:buNone/>
              <a:defRPr sz="2800">
                <a:solidFill>
                  <a:schemeClr val="accent1"/>
                </a:solidFill>
              </a:defRPr>
            </a:lvl1pPr>
          </a:lstStyle>
          <a:p>
            <a:r>
              <a:rPr lang="en-US"/>
              <a:t>Click to edit Master subtitle style</a:t>
            </a:r>
          </a:p>
        </p:txBody>
      </p:sp>
      <p:sp>
        <p:nvSpPr>
          <p:cNvPr id="5137" name="Rectangle 17"/>
          <p:cNvSpPr>
            <a:spLocks noGrp="1" noChangeArrowheads="1"/>
          </p:cNvSpPr>
          <p:nvPr>
            <p:ph type="ctrTitle"/>
          </p:nvPr>
        </p:nvSpPr>
        <p:spPr bwMode="ltGray">
          <a:xfrm>
            <a:off x="3124200" y="2819400"/>
            <a:ext cx="5791200" cy="685800"/>
          </a:xfrm>
        </p:spPr>
        <p:txBody>
          <a:bodyPr/>
          <a:lstStyle>
            <a:lvl1pPr algn="l">
              <a:defRPr/>
            </a:lvl1pPr>
          </a:lstStyle>
          <a:p>
            <a:r>
              <a:rPr lang="en-US"/>
              <a:t>Click to edit Master title style</a:t>
            </a:r>
          </a:p>
        </p:txBody>
      </p:sp>
      <p:sp>
        <p:nvSpPr>
          <p:cNvPr id="16" name="Rectangle 4"/>
          <p:cNvSpPr>
            <a:spLocks noGrp="1" noChangeArrowheads="1"/>
          </p:cNvSpPr>
          <p:nvPr>
            <p:ph type="dt" sz="half" idx="10"/>
          </p:nvPr>
        </p:nvSpPr>
        <p:spPr>
          <a:xfrm>
            <a:off x="457200" y="6400800"/>
            <a:ext cx="2133600" cy="320675"/>
          </a:xfrm>
        </p:spPr>
        <p:txBody>
          <a:bodyPr/>
          <a:lstStyle>
            <a:lvl1pPr>
              <a:defRPr>
                <a:solidFill>
                  <a:schemeClr val="tx2"/>
                </a:solidFill>
              </a:defRPr>
            </a:lvl1pPr>
          </a:lstStyle>
          <a:p>
            <a:pPr>
              <a:defRPr/>
            </a:pPr>
            <a:fld id="{A8FD1A44-CD73-4892-B2D3-552E715AEDC2}" type="datetime1">
              <a:rPr lang="en-GB"/>
              <a:pPr>
                <a:defRPr/>
              </a:pPr>
              <a:t>21/07/2023</a:t>
            </a:fld>
            <a:endParaRPr lang="en-US"/>
          </a:p>
        </p:txBody>
      </p:sp>
      <p:sp>
        <p:nvSpPr>
          <p:cNvPr id="17" name="Rectangle 5"/>
          <p:cNvSpPr>
            <a:spLocks noGrp="1" noChangeArrowheads="1"/>
          </p:cNvSpPr>
          <p:nvPr>
            <p:ph type="ftr" sz="quarter" idx="11"/>
          </p:nvPr>
        </p:nvSpPr>
        <p:spPr>
          <a:xfrm>
            <a:off x="2843213" y="6400800"/>
            <a:ext cx="3457575" cy="320675"/>
          </a:xfrm>
        </p:spPr>
        <p:txBody>
          <a:bodyPr/>
          <a:lstStyle>
            <a:lvl1pPr>
              <a:defRPr>
                <a:solidFill>
                  <a:schemeClr val="tx2"/>
                </a:solidFill>
              </a:defRPr>
            </a:lvl1pPr>
          </a:lstStyle>
          <a:p>
            <a:pPr>
              <a:defRPr/>
            </a:pPr>
            <a:r>
              <a:rPr lang="en-US"/>
              <a:t>University of Plovdiv “Paisij Hilendarski”</a:t>
            </a:r>
          </a:p>
        </p:txBody>
      </p:sp>
      <p:sp>
        <p:nvSpPr>
          <p:cNvPr id="18" name="Rectangle 6"/>
          <p:cNvSpPr>
            <a:spLocks noGrp="1" noChangeArrowheads="1"/>
          </p:cNvSpPr>
          <p:nvPr>
            <p:ph type="sldNum" sz="quarter" idx="12"/>
          </p:nvPr>
        </p:nvSpPr>
        <p:spPr>
          <a:xfrm>
            <a:off x="6553200" y="6400800"/>
            <a:ext cx="2133600" cy="320675"/>
          </a:xfrm>
        </p:spPr>
        <p:txBody>
          <a:bodyPr/>
          <a:lstStyle>
            <a:lvl1pPr>
              <a:defRPr>
                <a:solidFill>
                  <a:schemeClr val="tx2"/>
                </a:solidFill>
              </a:defRPr>
            </a:lvl1pPr>
          </a:lstStyle>
          <a:p>
            <a:pPr>
              <a:defRPr/>
            </a:pPr>
            <a:fld id="{0E2CF7A1-B0C6-44E4-9796-1F1F0711577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2"/>
          <p:cNvSpPr>
            <a:spLocks noGrp="1" noChangeArrowheads="1"/>
          </p:cNvSpPr>
          <p:nvPr>
            <p:ph type="dt" sz="half" idx="10"/>
          </p:nvPr>
        </p:nvSpPr>
        <p:spPr>
          <a:ln/>
        </p:spPr>
        <p:txBody>
          <a:bodyPr/>
          <a:lstStyle>
            <a:lvl1pPr>
              <a:defRPr/>
            </a:lvl1pPr>
          </a:lstStyle>
          <a:p>
            <a:pPr>
              <a:defRPr/>
            </a:pPr>
            <a:endParaRPr lang="en-US"/>
          </a:p>
        </p:txBody>
      </p:sp>
      <p:sp>
        <p:nvSpPr>
          <p:cNvPr id="5" name="Rectangle 13"/>
          <p:cNvSpPr>
            <a:spLocks noGrp="1" noChangeArrowheads="1"/>
          </p:cNvSpPr>
          <p:nvPr>
            <p:ph type="ftr" sz="quarter" idx="11"/>
          </p:nvPr>
        </p:nvSpPr>
        <p:spPr>
          <a:ln/>
        </p:spPr>
        <p:txBody>
          <a:bodyPr/>
          <a:lstStyle>
            <a:lvl1pPr>
              <a:defRPr/>
            </a:lvl1pPr>
          </a:lstStyle>
          <a:p>
            <a:pPr>
              <a:defRPr/>
            </a:pPr>
            <a:endParaRPr lang="en-US"/>
          </a:p>
        </p:txBody>
      </p:sp>
      <p:sp>
        <p:nvSpPr>
          <p:cNvPr id="6" name="Rectangle 14"/>
          <p:cNvSpPr>
            <a:spLocks noGrp="1" noChangeArrowheads="1"/>
          </p:cNvSpPr>
          <p:nvPr>
            <p:ph type="sldNum" sz="quarter" idx="12"/>
          </p:nvPr>
        </p:nvSpPr>
        <p:spPr>
          <a:ln/>
        </p:spPr>
        <p:txBody>
          <a:bodyPr/>
          <a:lstStyle>
            <a:lvl1pPr>
              <a:defRPr/>
            </a:lvl1pPr>
          </a:lstStyle>
          <a:p>
            <a:pPr>
              <a:defRPr/>
            </a:pPr>
            <a:fld id="{9FB8EA43-993B-4A5C-BF39-9F000739270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28600"/>
            <a:ext cx="2095500" cy="60928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28600"/>
            <a:ext cx="6134100" cy="6092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2"/>
          <p:cNvSpPr>
            <a:spLocks noGrp="1" noChangeArrowheads="1"/>
          </p:cNvSpPr>
          <p:nvPr>
            <p:ph type="dt" sz="half" idx="10"/>
          </p:nvPr>
        </p:nvSpPr>
        <p:spPr>
          <a:ln/>
        </p:spPr>
        <p:txBody>
          <a:bodyPr/>
          <a:lstStyle>
            <a:lvl1pPr>
              <a:defRPr/>
            </a:lvl1pPr>
          </a:lstStyle>
          <a:p>
            <a:pPr>
              <a:defRPr/>
            </a:pPr>
            <a:endParaRPr lang="en-US"/>
          </a:p>
        </p:txBody>
      </p:sp>
      <p:sp>
        <p:nvSpPr>
          <p:cNvPr id="5" name="Rectangle 13"/>
          <p:cNvSpPr>
            <a:spLocks noGrp="1" noChangeArrowheads="1"/>
          </p:cNvSpPr>
          <p:nvPr>
            <p:ph type="ftr" sz="quarter" idx="11"/>
          </p:nvPr>
        </p:nvSpPr>
        <p:spPr>
          <a:ln/>
        </p:spPr>
        <p:txBody>
          <a:bodyPr/>
          <a:lstStyle>
            <a:lvl1pPr>
              <a:defRPr/>
            </a:lvl1pPr>
          </a:lstStyle>
          <a:p>
            <a:pPr>
              <a:defRPr/>
            </a:pPr>
            <a:endParaRPr lang="en-US"/>
          </a:p>
        </p:txBody>
      </p:sp>
      <p:sp>
        <p:nvSpPr>
          <p:cNvPr id="6" name="Rectangle 14"/>
          <p:cNvSpPr>
            <a:spLocks noGrp="1" noChangeArrowheads="1"/>
          </p:cNvSpPr>
          <p:nvPr>
            <p:ph type="sldNum" sz="quarter" idx="12"/>
          </p:nvPr>
        </p:nvSpPr>
        <p:spPr>
          <a:ln/>
        </p:spPr>
        <p:txBody>
          <a:bodyPr/>
          <a:lstStyle>
            <a:lvl1pPr>
              <a:defRPr/>
            </a:lvl1pPr>
          </a:lstStyle>
          <a:p>
            <a:pPr>
              <a:defRPr/>
            </a:pPr>
            <a:fld id="{CEFD5E82-CFC8-43DD-AB32-61BE2D73F86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4600" y="228600"/>
            <a:ext cx="6324600" cy="533400"/>
          </a:xfrm>
        </p:spPr>
        <p:txBody>
          <a:bodyPr/>
          <a:lstStyle/>
          <a:p>
            <a:r>
              <a:rPr lang="en-US"/>
              <a:t>Click to edit Master title style</a:t>
            </a:r>
          </a:p>
        </p:txBody>
      </p:sp>
      <p:sp>
        <p:nvSpPr>
          <p:cNvPr id="3" name="Text Placeholder 2"/>
          <p:cNvSpPr>
            <a:spLocks noGrp="1"/>
          </p:cNvSpPr>
          <p:nvPr>
            <p:ph type="body" sz="half" idx="1"/>
          </p:nvPr>
        </p:nvSpPr>
        <p:spPr>
          <a:xfrm>
            <a:off x="457200" y="1295400"/>
            <a:ext cx="4038600" cy="5026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95400"/>
            <a:ext cx="4038600" cy="50260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2"/>
          <p:cNvSpPr>
            <a:spLocks noGrp="1" noChangeArrowheads="1"/>
          </p:cNvSpPr>
          <p:nvPr>
            <p:ph type="dt" sz="half" idx="10"/>
          </p:nvPr>
        </p:nvSpPr>
        <p:spPr>
          <a:ln/>
        </p:spPr>
        <p:txBody>
          <a:bodyPr/>
          <a:lstStyle>
            <a:lvl1pPr>
              <a:defRPr/>
            </a:lvl1pPr>
          </a:lstStyle>
          <a:p>
            <a:pPr>
              <a:defRPr/>
            </a:pPr>
            <a:endParaRPr lang="en-US"/>
          </a:p>
        </p:txBody>
      </p:sp>
      <p:sp>
        <p:nvSpPr>
          <p:cNvPr id="6" name="Rectangle 13"/>
          <p:cNvSpPr>
            <a:spLocks noGrp="1" noChangeArrowheads="1"/>
          </p:cNvSpPr>
          <p:nvPr>
            <p:ph type="ftr" sz="quarter" idx="11"/>
          </p:nvPr>
        </p:nvSpPr>
        <p:spPr>
          <a:ln/>
        </p:spPr>
        <p:txBody>
          <a:bodyPr/>
          <a:lstStyle>
            <a:lvl1pPr>
              <a:defRPr/>
            </a:lvl1pPr>
          </a:lstStyle>
          <a:p>
            <a:pPr>
              <a:defRPr/>
            </a:pPr>
            <a:endParaRPr lang="en-US"/>
          </a:p>
        </p:txBody>
      </p:sp>
      <p:sp>
        <p:nvSpPr>
          <p:cNvPr id="7" name="Rectangle 14"/>
          <p:cNvSpPr>
            <a:spLocks noGrp="1" noChangeArrowheads="1"/>
          </p:cNvSpPr>
          <p:nvPr>
            <p:ph type="sldNum" sz="quarter" idx="12"/>
          </p:nvPr>
        </p:nvSpPr>
        <p:spPr>
          <a:ln/>
        </p:spPr>
        <p:txBody>
          <a:bodyPr/>
          <a:lstStyle>
            <a:lvl1pPr>
              <a:defRPr/>
            </a:lvl1pPr>
          </a:lstStyle>
          <a:p>
            <a:pPr>
              <a:defRPr/>
            </a:pPr>
            <a:fld id="{6BA75A0A-6E92-41B5-B8CF-9DE808DE940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2"/>
          <p:cNvSpPr>
            <a:spLocks noGrp="1" noChangeArrowheads="1"/>
          </p:cNvSpPr>
          <p:nvPr>
            <p:ph type="dt" sz="half" idx="10"/>
          </p:nvPr>
        </p:nvSpPr>
        <p:spPr>
          <a:ln/>
        </p:spPr>
        <p:txBody>
          <a:bodyPr/>
          <a:lstStyle>
            <a:lvl1pPr>
              <a:defRPr/>
            </a:lvl1pPr>
          </a:lstStyle>
          <a:p>
            <a:pPr>
              <a:defRPr/>
            </a:pPr>
            <a:endParaRPr lang="en-US"/>
          </a:p>
        </p:txBody>
      </p:sp>
      <p:sp>
        <p:nvSpPr>
          <p:cNvPr id="5" name="Rectangle 13"/>
          <p:cNvSpPr>
            <a:spLocks noGrp="1" noChangeArrowheads="1"/>
          </p:cNvSpPr>
          <p:nvPr>
            <p:ph type="ftr" sz="quarter" idx="11"/>
          </p:nvPr>
        </p:nvSpPr>
        <p:spPr>
          <a:ln/>
        </p:spPr>
        <p:txBody>
          <a:bodyPr/>
          <a:lstStyle>
            <a:lvl1pPr>
              <a:defRPr/>
            </a:lvl1pPr>
          </a:lstStyle>
          <a:p>
            <a:pPr>
              <a:defRPr/>
            </a:pPr>
            <a:endParaRPr lang="en-US"/>
          </a:p>
        </p:txBody>
      </p:sp>
      <p:sp>
        <p:nvSpPr>
          <p:cNvPr id="6" name="Rectangle 14"/>
          <p:cNvSpPr>
            <a:spLocks noGrp="1" noChangeArrowheads="1"/>
          </p:cNvSpPr>
          <p:nvPr>
            <p:ph type="sldNum" sz="quarter" idx="12"/>
          </p:nvPr>
        </p:nvSpPr>
        <p:spPr>
          <a:ln/>
        </p:spPr>
        <p:txBody>
          <a:bodyPr/>
          <a:lstStyle>
            <a:lvl1pPr>
              <a:defRPr/>
            </a:lvl1pPr>
          </a:lstStyle>
          <a:p>
            <a:pPr>
              <a:defRPr/>
            </a:pPr>
            <a:fld id="{D28B2B7F-2236-421A-B088-79CC7A527FF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2"/>
          <p:cNvSpPr>
            <a:spLocks noGrp="1" noChangeArrowheads="1"/>
          </p:cNvSpPr>
          <p:nvPr>
            <p:ph type="dt" sz="half" idx="10"/>
          </p:nvPr>
        </p:nvSpPr>
        <p:spPr>
          <a:ln/>
        </p:spPr>
        <p:txBody>
          <a:bodyPr/>
          <a:lstStyle>
            <a:lvl1pPr>
              <a:defRPr/>
            </a:lvl1pPr>
          </a:lstStyle>
          <a:p>
            <a:pPr>
              <a:defRPr/>
            </a:pPr>
            <a:endParaRPr lang="en-US"/>
          </a:p>
        </p:txBody>
      </p:sp>
      <p:sp>
        <p:nvSpPr>
          <p:cNvPr id="5" name="Rectangle 13"/>
          <p:cNvSpPr>
            <a:spLocks noGrp="1" noChangeArrowheads="1"/>
          </p:cNvSpPr>
          <p:nvPr>
            <p:ph type="ftr" sz="quarter" idx="11"/>
          </p:nvPr>
        </p:nvSpPr>
        <p:spPr>
          <a:ln/>
        </p:spPr>
        <p:txBody>
          <a:bodyPr/>
          <a:lstStyle>
            <a:lvl1pPr>
              <a:defRPr/>
            </a:lvl1pPr>
          </a:lstStyle>
          <a:p>
            <a:pPr>
              <a:defRPr/>
            </a:pPr>
            <a:endParaRPr lang="en-US"/>
          </a:p>
        </p:txBody>
      </p:sp>
      <p:sp>
        <p:nvSpPr>
          <p:cNvPr id="6" name="Rectangle 14"/>
          <p:cNvSpPr>
            <a:spLocks noGrp="1" noChangeArrowheads="1"/>
          </p:cNvSpPr>
          <p:nvPr>
            <p:ph type="sldNum" sz="quarter" idx="12"/>
          </p:nvPr>
        </p:nvSpPr>
        <p:spPr>
          <a:ln/>
        </p:spPr>
        <p:txBody>
          <a:bodyPr/>
          <a:lstStyle>
            <a:lvl1pPr>
              <a:defRPr/>
            </a:lvl1pPr>
          </a:lstStyle>
          <a:p>
            <a:pPr>
              <a:defRPr/>
            </a:pPr>
            <a:fld id="{8F6F50F8-56B3-48DE-A598-681E66A70D6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95400"/>
            <a:ext cx="4038600"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95400"/>
            <a:ext cx="4038600"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2"/>
          <p:cNvSpPr>
            <a:spLocks noGrp="1" noChangeArrowheads="1"/>
          </p:cNvSpPr>
          <p:nvPr>
            <p:ph type="dt" sz="half" idx="10"/>
          </p:nvPr>
        </p:nvSpPr>
        <p:spPr>
          <a:ln/>
        </p:spPr>
        <p:txBody>
          <a:bodyPr/>
          <a:lstStyle>
            <a:lvl1pPr>
              <a:defRPr/>
            </a:lvl1pPr>
          </a:lstStyle>
          <a:p>
            <a:pPr>
              <a:defRPr/>
            </a:pPr>
            <a:endParaRPr lang="en-US"/>
          </a:p>
        </p:txBody>
      </p:sp>
      <p:sp>
        <p:nvSpPr>
          <p:cNvPr id="6" name="Rectangle 13"/>
          <p:cNvSpPr>
            <a:spLocks noGrp="1" noChangeArrowheads="1"/>
          </p:cNvSpPr>
          <p:nvPr>
            <p:ph type="ftr" sz="quarter" idx="11"/>
          </p:nvPr>
        </p:nvSpPr>
        <p:spPr>
          <a:ln/>
        </p:spPr>
        <p:txBody>
          <a:bodyPr/>
          <a:lstStyle>
            <a:lvl1pPr>
              <a:defRPr/>
            </a:lvl1pPr>
          </a:lstStyle>
          <a:p>
            <a:pPr>
              <a:defRPr/>
            </a:pPr>
            <a:endParaRPr lang="en-US"/>
          </a:p>
        </p:txBody>
      </p:sp>
      <p:sp>
        <p:nvSpPr>
          <p:cNvPr id="7" name="Rectangle 14"/>
          <p:cNvSpPr>
            <a:spLocks noGrp="1" noChangeArrowheads="1"/>
          </p:cNvSpPr>
          <p:nvPr>
            <p:ph type="sldNum" sz="quarter" idx="12"/>
          </p:nvPr>
        </p:nvSpPr>
        <p:spPr>
          <a:ln/>
        </p:spPr>
        <p:txBody>
          <a:bodyPr/>
          <a:lstStyle>
            <a:lvl1pPr>
              <a:defRPr/>
            </a:lvl1pPr>
          </a:lstStyle>
          <a:p>
            <a:pPr>
              <a:defRPr/>
            </a:pPr>
            <a:fld id="{9F28E371-B33F-45EE-AE8A-3830239B7ED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2"/>
          <p:cNvSpPr>
            <a:spLocks noGrp="1" noChangeArrowheads="1"/>
          </p:cNvSpPr>
          <p:nvPr>
            <p:ph type="dt" sz="half" idx="10"/>
          </p:nvPr>
        </p:nvSpPr>
        <p:spPr>
          <a:ln/>
        </p:spPr>
        <p:txBody>
          <a:bodyPr/>
          <a:lstStyle>
            <a:lvl1pPr>
              <a:defRPr/>
            </a:lvl1pPr>
          </a:lstStyle>
          <a:p>
            <a:pPr>
              <a:defRPr/>
            </a:pPr>
            <a:endParaRPr lang="en-US"/>
          </a:p>
        </p:txBody>
      </p:sp>
      <p:sp>
        <p:nvSpPr>
          <p:cNvPr id="8" name="Rectangle 13"/>
          <p:cNvSpPr>
            <a:spLocks noGrp="1" noChangeArrowheads="1"/>
          </p:cNvSpPr>
          <p:nvPr>
            <p:ph type="ftr" sz="quarter" idx="11"/>
          </p:nvPr>
        </p:nvSpPr>
        <p:spPr>
          <a:ln/>
        </p:spPr>
        <p:txBody>
          <a:bodyPr/>
          <a:lstStyle>
            <a:lvl1pPr>
              <a:defRPr/>
            </a:lvl1pPr>
          </a:lstStyle>
          <a:p>
            <a:pPr>
              <a:defRPr/>
            </a:pPr>
            <a:endParaRPr lang="en-US"/>
          </a:p>
        </p:txBody>
      </p:sp>
      <p:sp>
        <p:nvSpPr>
          <p:cNvPr id="9" name="Rectangle 14"/>
          <p:cNvSpPr>
            <a:spLocks noGrp="1" noChangeArrowheads="1"/>
          </p:cNvSpPr>
          <p:nvPr>
            <p:ph type="sldNum" sz="quarter" idx="12"/>
          </p:nvPr>
        </p:nvSpPr>
        <p:spPr>
          <a:ln/>
        </p:spPr>
        <p:txBody>
          <a:bodyPr/>
          <a:lstStyle>
            <a:lvl1pPr>
              <a:defRPr/>
            </a:lvl1pPr>
          </a:lstStyle>
          <a:p>
            <a:pPr>
              <a:defRPr/>
            </a:pPr>
            <a:fld id="{019959A6-28C6-483B-B807-E818FFA3C6B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2"/>
          <p:cNvSpPr>
            <a:spLocks noGrp="1" noChangeArrowheads="1"/>
          </p:cNvSpPr>
          <p:nvPr>
            <p:ph type="dt" sz="half" idx="10"/>
          </p:nvPr>
        </p:nvSpPr>
        <p:spPr>
          <a:ln/>
        </p:spPr>
        <p:txBody>
          <a:bodyPr/>
          <a:lstStyle>
            <a:lvl1pPr>
              <a:defRPr/>
            </a:lvl1pPr>
          </a:lstStyle>
          <a:p>
            <a:pPr>
              <a:defRPr/>
            </a:pPr>
            <a:endParaRPr lang="en-US"/>
          </a:p>
        </p:txBody>
      </p:sp>
      <p:sp>
        <p:nvSpPr>
          <p:cNvPr id="4" name="Rectangle 13"/>
          <p:cNvSpPr>
            <a:spLocks noGrp="1" noChangeArrowheads="1"/>
          </p:cNvSpPr>
          <p:nvPr>
            <p:ph type="ftr" sz="quarter" idx="11"/>
          </p:nvPr>
        </p:nvSpPr>
        <p:spPr>
          <a:ln/>
        </p:spPr>
        <p:txBody>
          <a:bodyPr/>
          <a:lstStyle>
            <a:lvl1pPr>
              <a:defRPr/>
            </a:lvl1pPr>
          </a:lstStyle>
          <a:p>
            <a:pPr>
              <a:defRPr/>
            </a:pPr>
            <a:endParaRPr lang="en-US"/>
          </a:p>
        </p:txBody>
      </p:sp>
      <p:sp>
        <p:nvSpPr>
          <p:cNvPr id="5" name="Rectangle 14"/>
          <p:cNvSpPr>
            <a:spLocks noGrp="1" noChangeArrowheads="1"/>
          </p:cNvSpPr>
          <p:nvPr>
            <p:ph type="sldNum" sz="quarter" idx="12"/>
          </p:nvPr>
        </p:nvSpPr>
        <p:spPr>
          <a:ln/>
        </p:spPr>
        <p:txBody>
          <a:bodyPr/>
          <a:lstStyle>
            <a:lvl1pPr>
              <a:defRPr/>
            </a:lvl1pPr>
          </a:lstStyle>
          <a:p>
            <a:pPr>
              <a:defRPr/>
            </a:pPr>
            <a:fld id="{84CEBFD3-76D4-49E3-A163-ABD7586345C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a:ln/>
        </p:spPr>
        <p:txBody>
          <a:bodyPr/>
          <a:lstStyle>
            <a:lvl1pPr>
              <a:defRPr/>
            </a:lvl1pPr>
          </a:lstStyle>
          <a:p>
            <a:pPr>
              <a:defRPr/>
            </a:pPr>
            <a:endParaRPr lang="en-US"/>
          </a:p>
        </p:txBody>
      </p:sp>
      <p:sp>
        <p:nvSpPr>
          <p:cNvPr id="3" name="Rectangle 13"/>
          <p:cNvSpPr>
            <a:spLocks noGrp="1" noChangeArrowheads="1"/>
          </p:cNvSpPr>
          <p:nvPr>
            <p:ph type="ftr" sz="quarter" idx="11"/>
          </p:nvPr>
        </p:nvSpPr>
        <p:spPr>
          <a:ln/>
        </p:spPr>
        <p:txBody>
          <a:bodyPr/>
          <a:lstStyle>
            <a:lvl1pPr>
              <a:defRPr/>
            </a:lvl1pPr>
          </a:lstStyle>
          <a:p>
            <a:pPr>
              <a:defRPr/>
            </a:pPr>
            <a:endParaRPr lang="en-US"/>
          </a:p>
        </p:txBody>
      </p:sp>
      <p:sp>
        <p:nvSpPr>
          <p:cNvPr id="4" name="Rectangle 14"/>
          <p:cNvSpPr>
            <a:spLocks noGrp="1" noChangeArrowheads="1"/>
          </p:cNvSpPr>
          <p:nvPr>
            <p:ph type="sldNum" sz="quarter" idx="12"/>
          </p:nvPr>
        </p:nvSpPr>
        <p:spPr>
          <a:ln/>
        </p:spPr>
        <p:txBody>
          <a:bodyPr/>
          <a:lstStyle>
            <a:lvl1pPr>
              <a:defRPr/>
            </a:lvl1pPr>
          </a:lstStyle>
          <a:p>
            <a:pPr>
              <a:defRPr/>
            </a:pPr>
            <a:fld id="{B8CDBC87-DE8E-4B24-B8A2-E0BCDA1348B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2"/>
          <p:cNvSpPr>
            <a:spLocks noGrp="1" noChangeArrowheads="1"/>
          </p:cNvSpPr>
          <p:nvPr>
            <p:ph type="dt" sz="half" idx="10"/>
          </p:nvPr>
        </p:nvSpPr>
        <p:spPr>
          <a:ln/>
        </p:spPr>
        <p:txBody>
          <a:bodyPr/>
          <a:lstStyle>
            <a:lvl1pPr>
              <a:defRPr/>
            </a:lvl1pPr>
          </a:lstStyle>
          <a:p>
            <a:pPr>
              <a:defRPr/>
            </a:pPr>
            <a:endParaRPr lang="en-US"/>
          </a:p>
        </p:txBody>
      </p:sp>
      <p:sp>
        <p:nvSpPr>
          <p:cNvPr id="6" name="Rectangle 13"/>
          <p:cNvSpPr>
            <a:spLocks noGrp="1" noChangeArrowheads="1"/>
          </p:cNvSpPr>
          <p:nvPr>
            <p:ph type="ftr" sz="quarter" idx="11"/>
          </p:nvPr>
        </p:nvSpPr>
        <p:spPr>
          <a:ln/>
        </p:spPr>
        <p:txBody>
          <a:bodyPr/>
          <a:lstStyle>
            <a:lvl1pPr>
              <a:defRPr/>
            </a:lvl1pPr>
          </a:lstStyle>
          <a:p>
            <a:pPr>
              <a:defRPr/>
            </a:pPr>
            <a:endParaRPr lang="en-US"/>
          </a:p>
        </p:txBody>
      </p:sp>
      <p:sp>
        <p:nvSpPr>
          <p:cNvPr id="7" name="Rectangle 14"/>
          <p:cNvSpPr>
            <a:spLocks noGrp="1" noChangeArrowheads="1"/>
          </p:cNvSpPr>
          <p:nvPr>
            <p:ph type="sldNum" sz="quarter" idx="12"/>
          </p:nvPr>
        </p:nvSpPr>
        <p:spPr>
          <a:ln/>
        </p:spPr>
        <p:txBody>
          <a:bodyPr/>
          <a:lstStyle>
            <a:lvl1pPr>
              <a:defRPr/>
            </a:lvl1pPr>
          </a:lstStyle>
          <a:p>
            <a:pPr>
              <a:defRPr/>
            </a:pPr>
            <a:fld id="{BBB94534-6DD8-48D7-8619-BB508F75A13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2"/>
          <p:cNvSpPr>
            <a:spLocks noGrp="1" noChangeArrowheads="1"/>
          </p:cNvSpPr>
          <p:nvPr>
            <p:ph type="dt" sz="half" idx="10"/>
          </p:nvPr>
        </p:nvSpPr>
        <p:spPr>
          <a:ln/>
        </p:spPr>
        <p:txBody>
          <a:bodyPr/>
          <a:lstStyle>
            <a:lvl1pPr>
              <a:defRPr/>
            </a:lvl1pPr>
          </a:lstStyle>
          <a:p>
            <a:pPr>
              <a:defRPr/>
            </a:pPr>
            <a:endParaRPr lang="en-US"/>
          </a:p>
        </p:txBody>
      </p:sp>
      <p:sp>
        <p:nvSpPr>
          <p:cNvPr id="6" name="Rectangle 13"/>
          <p:cNvSpPr>
            <a:spLocks noGrp="1" noChangeArrowheads="1"/>
          </p:cNvSpPr>
          <p:nvPr>
            <p:ph type="ftr" sz="quarter" idx="11"/>
          </p:nvPr>
        </p:nvSpPr>
        <p:spPr>
          <a:ln/>
        </p:spPr>
        <p:txBody>
          <a:bodyPr/>
          <a:lstStyle>
            <a:lvl1pPr>
              <a:defRPr/>
            </a:lvl1pPr>
          </a:lstStyle>
          <a:p>
            <a:pPr>
              <a:defRPr/>
            </a:pPr>
            <a:endParaRPr lang="en-US"/>
          </a:p>
        </p:txBody>
      </p:sp>
      <p:sp>
        <p:nvSpPr>
          <p:cNvPr id="7" name="Rectangle 14"/>
          <p:cNvSpPr>
            <a:spLocks noGrp="1" noChangeArrowheads="1"/>
          </p:cNvSpPr>
          <p:nvPr>
            <p:ph type="sldNum" sz="quarter" idx="12"/>
          </p:nvPr>
        </p:nvSpPr>
        <p:spPr>
          <a:ln/>
        </p:spPr>
        <p:txBody>
          <a:bodyPr/>
          <a:lstStyle>
            <a:lvl1pPr>
              <a:defRPr/>
            </a:lvl1pPr>
          </a:lstStyle>
          <a:p>
            <a:pPr>
              <a:defRPr/>
            </a:pPr>
            <a:fld id="{515FE972-3569-42DF-9D63-EF0AD353201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oleObject" Target="../embeddings/oleObject2.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4098" name="Rectangle 2"/>
          <p:cNvSpPr>
            <a:spLocks noChangeArrowheads="1"/>
          </p:cNvSpPr>
          <p:nvPr/>
        </p:nvSpPr>
        <p:spPr bwMode="ltGray">
          <a:xfrm>
            <a:off x="11113" y="0"/>
            <a:ext cx="9132887" cy="1125538"/>
          </a:xfrm>
          <a:prstGeom prst="rect">
            <a:avLst/>
          </a:prstGeom>
          <a:solidFill>
            <a:schemeClr val="accent1"/>
          </a:solidFill>
          <a:ln w="9525">
            <a:noFill/>
            <a:miter lim="800000"/>
            <a:headEnd/>
            <a:tailEnd/>
          </a:ln>
          <a:effectLst/>
        </p:spPr>
        <p:txBody>
          <a:bodyPr wrap="none" anchor="ctr"/>
          <a:lstStyle/>
          <a:p>
            <a:pPr>
              <a:defRPr/>
            </a:pPr>
            <a:endParaRPr lang="en-US"/>
          </a:p>
        </p:txBody>
      </p:sp>
      <p:grpSp>
        <p:nvGrpSpPr>
          <p:cNvPr id="1030" name="Group 3"/>
          <p:cNvGrpSpPr>
            <a:grpSpLocks/>
          </p:cNvGrpSpPr>
          <p:nvPr/>
        </p:nvGrpSpPr>
        <p:grpSpPr bwMode="auto">
          <a:xfrm>
            <a:off x="0" y="879475"/>
            <a:ext cx="9144000" cy="144463"/>
            <a:chOff x="1519" y="554"/>
            <a:chExt cx="4241" cy="91"/>
          </a:xfrm>
        </p:grpSpPr>
        <p:sp>
          <p:nvSpPr>
            <p:cNvPr id="4100" name="Line 4"/>
            <p:cNvSpPr>
              <a:spLocks noChangeShapeType="1"/>
            </p:cNvSpPr>
            <p:nvPr userDrawn="1"/>
          </p:nvSpPr>
          <p:spPr bwMode="white">
            <a:xfrm>
              <a:off x="1519" y="554"/>
              <a:ext cx="4241" cy="0"/>
            </a:xfrm>
            <a:prstGeom prst="line">
              <a:avLst/>
            </a:prstGeom>
            <a:noFill/>
            <a:ln w="12700" cap="rnd">
              <a:solidFill>
                <a:schemeClr val="bg1"/>
              </a:solidFill>
              <a:prstDash val="sysDot"/>
              <a:round/>
              <a:headEnd/>
              <a:tailEnd/>
            </a:ln>
            <a:effectLst/>
          </p:spPr>
          <p:txBody>
            <a:bodyPr/>
            <a:lstStyle/>
            <a:p>
              <a:pPr>
                <a:defRPr/>
              </a:pPr>
              <a:endParaRPr lang="en-US"/>
            </a:p>
          </p:txBody>
        </p:sp>
        <p:sp>
          <p:nvSpPr>
            <p:cNvPr id="4101" name="Line 5"/>
            <p:cNvSpPr>
              <a:spLocks noChangeShapeType="1"/>
            </p:cNvSpPr>
            <p:nvPr userDrawn="1"/>
          </p:nvSpPr>
          <p:spPr bwMode="white">
            <a:xfrm>
              <a:off x="1519" y="599"/>
              <a:ext cx="4241" cy="0"/>
            </a:xfrm>
            <a:prstGeom prst="line">
              <a:avLst/>
            </a:prstGeom>
            <a:noFill/>
            <a:ln w="12700" cap="rnd">
              <a:solidFill>
                <a:schemeClr val="bg1"/>
              </a:solidFill>
              <a:prstDash val="sysDot"/>
              <a:round/>
              <a:headEnd/>
              <a:tailEnd/>
            </a:ln>
            <a:effectLst/>
          </p:spPr>
          <p:txBody>
            <a:bodyPr/>
            <a:lstStyle/>
            <a:p>
              <a:pPr>
                <a:defRPr/>
              </a:pPr>
              <a:endParaRPr lang="en-US"/>
            </a:p>
          </p:txBody>
        </p:sp>
        <p:sp>
          <p:nvSpPr>
            <p:cNvPr id="4102" name="Line 6"/>
            <p:cNvSpPr>
              <a:spLocks noChangeShapeType="1"/>
            </p:cNvSpPr>
            <p:nvPr userDrawn="1"/>
          </p:nvSpPr>
          <p:spPr bwMode="white">
            <a:xfrm>
              <a:off x="1519" y="645"/>
              <a:ext cx="4241" cy="0"/>
            </a:xfrm>
            <a:prstGeom prst="line">
              <a:avLst/>
            </a:prstGeom>
            <a:noFill/>
            <a:ln w="12700" cap="rnd">
              <a:solidFill>
                <a:schemeClr val="bg1"/>
              </a:solidFill>
              <a:prstDash val="sysDot"/>
              <a:round/>
              <a:headEnd/>
              <a:tailEnd/>
            </a:ln>
            <a:effectLst/>
          </p:spPr>
          <p:txBody>
            <a:bodyPr/>
            <a:lstStyle/>
            <a:p>
              <a:pPr>
                <a:defRPr/>
              </a:pPr>
              <a:endParaRPr lang="en-US"/>
            </a:p>
          </p:txBody>
        </p:sp>
      </p:grpSp>
      <p:grpSp>
        <p:nvGrpSpPr>
          <p:cNvPr id="1031" name="Group 7"/>
          <p:cNvGrpSpPr>
            <a:grpSpLocks/>
          </p:cNvGrpSpPr>
          <p:nvPr/>
        </p:nvGrpSpPr>
        <p:grpSpPr bwMode="auto">
          <a:xfrm>
            <a:off x="0" y="-11113"/>
            <a:ext cx="2341563" cy="1123951"/>
            <a:chOff x="0" y="0"/>
            <a:chExt cx="1475" cy="694"/>
          </a:xfrm>
        </p:grpSpPr>
        <p:graphicFrame>
          <p:nvGraphicFramePr>
            <p:cNvPr id="1026" name="Object 8"/>
            <p:cNvGraphicFramePr>
              <a:graphicFrameLocks noChangeAspect="1"/>
            </p:cNvGraphicFramePr>
            <p:nvPr/>
          </p:nvGraphicFramePr>
          <p:xfrm>
            <a:off x="695" y="0"/>
            <a:ext cx="780" cy="692"/>
          </p:xfrm>
          <a:graphic>
            <a:graphicData uri="http://schemas.openxmlformats.org/presentationml/2006/ole">
              <mc:AlternateContent xmlns:mc="http://schemas.openxmlformats.org/markup-compatibility/2006">
                <mc:Choice xmlns:v="urn:schemas-microsoft-com:vml" Requires="v">
                  <p:oleObj spid="_x0000_s1482" name="Image" r:id="rId16" imgW="3646321" imgH="3931376" progId="Photoshop.Image.6">
                    <p:embed/>
                  </p:oleObj>
                </mc:Choice>
                <mc:Fallback>
                  <p:oleObj name="Image" r:id="rId16" imgW="3646321" imgH="3931376" progId="Photoshop.Image.6">
                    <p:embed/>
                    <p:pic>
                      <p:nvPicPr>
                        <p:cNvPr id="0" name="Object 8"/>
                        <p:cNvPicPr>
                          <a:picLocks noChangeAspect="1" noChangeArrowheads="1"/>
                        </p:cNvPicPr>
                        <p:nvPr/>
                      </p:nvPicPr>
                      <p:blipFill>
                        <a:blip r:embed="rId17">
                          <a:extLst>
                            <a:ext uri="{28A0092B-C50C-407E-A947-70E740481C1C}">
                              <a14:useLocalDpi xmlns:a14="http://schemas.microsoft.com/office/drawing/2010/main" val="0"/>
                            </a:ext>
                          </a:extLst>
                        </a:blip>
                        <a:srcRect b="11470"/>
                        <a:stretch>
                          <a:fillRect/>
                        </a:stretch>
                      </p:blipFill>
                      <p:spPr bwMode="auto">
                        <a:xfrm>
                          <a:off x="695" y="0"/>
                          <a:ext cx="780" cy="692"/>
                        </a:xfrm>
                        <a:prstGeom prst="rect">
                          <a:avLst/>
                        </a:prstGeom>
                        <a:noFill/>
                        <a:ln>
                          <a:noFill/>
                        </a:ln>
                        <a:effectLst/>
                        <a:extLst>
                          <a:ext uri="{909E8E84-426E-40DD-AFC4-6F175D3DCCD1}">
                            <a14:hiddenFill xmlns:a14="http://schemas.microsoft.com/office/drawing/2010/main">
                              <a:solidFill>
                                <a:srgbClr val="2D6BC7"/>
                              </a:solidFill>
                            </a14:hiddenFill>
                          </a:ext>
                          <a:ext uri="{91240B29-F687-4F45-9708-019B960494DF}">
                            <a14:hiddenLine xmlns:a14="http://schemas.microsoft.com/office/drawing/2010/main" w="9525">
                              <a:solidFill>
                                <a:srgbClr val="1D528D"/>
                              </a:solidFill>
                              <a:miter lim="800000"/>
                              <a:headEnd/>
                              <a:tailEnd/>
                            </a14:hiddenLine>
                          </a:ext>
                          <a:ext uri="{AF507438-7753-43E0-B8FC-AC1667EBCBE1}">
                            <a14:hiddenEffects xmlns:a14="http://schemas.microsoft.com/office/drawing/2010/main">
                              <a:effectLst>
                                <a:outerShdw dist="35921" dir="2700000" algn="ctr" rotWithShape="0">
                                  <a:srgbClr val="B2B2B2"/>
                                </a:outerShdw>
                              </a:effectLst>
                            </a14:hiddenEffects>
                          </a:ext>
                        </a:extLst>
                      </p:spPr>
                    </p:pic>
                  </p:oleObj>
                </mc:Fallback>
              </mc:AlternateContent>
            </a:graphicData>
          </a:graphic>
        </p:graphicFrame>
        <p:graphicFrame>
          <p:nvGraphicFramePr>
            <p:cNvPr id="1027" name="Object 9"/>
            <p:cNvGraphicFramePr>
              <a:graphicFrameLocks noChangeAspect="1"/>
            </p:cNvGraphicFramePr>
            <p:nvPr/>
          </p:nvGraphicFramePr>
          <p:xfrm>
            <a:off x="0" y="0"/>
            <a:ext cx="737" cy="694"/>
          </p:xfrm>
          <a:graphic>
            <a:graphicData uri="http://schemas.openxmlformats.org/presentationml/2006/ole">
              <mc:AlternateContent xmlns:mc="http://schemas.openxmlformats.org/markup-compatibility/2006">
                <mc:Choice xmlns:v="urn:schemas-microsoft-com:vml" Requires="v">
                  <p:oleObj spid="_x0000_s1483" name="Image" r:id="rId18" imgW="2575783" imgH="2545301" progId="Photoshop.Image.6">
                    <p:embed/>
                  </p:oleObj>
                </mc:Choice>
                <mc:Fallback>
                  <p:oleObj name="Image" r:id="rId18" imgW="2575783" imgH="2545301" progId="Photoshop.Image.6">
                    <p:embed/>
                    <p:pic>
                      <p:nvPicPr>
                        <p:cNvPr id="0" name="Object 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0" y="0"/>
                          <a:ext cx="737" cy="694"/>
                        </a:xfrm>
                        <a:prstGeom prst="rect">
                          <a:avLst/>
                        </a:prstGeom>
                        <a:noFill/>
                        <a:ln>
                          <a:noFill/>
                        </a:ln>
                        <a:effectLst/>
                        <a:extLst>
                          <a:ext uri="{909E8E84-426E-40DD-AFC4-6F175D3DCCD1}">
                            <a14:hiddenFill xmlns:a14="http://schemas.microsoft.com/office/drawing/2010/main">
                              <a:solidFill>
                                <a:srgbClr val="2D6BC7"/>
                              </a:solidFill>
                            </a14:hiddenFill>
                          </a:ext>
                          <a:ext uri="{91240B29-F687-4F45-9708-019B960494DF}">
                            <a14:hiddenLine xmlns:a14="http://schemas.microsoft.com/office/drawing/2010/main" w="9525">
                              <a:solidFill>
                                <a:srgbClr val="1D528D"/>
                              </a:solidFill>
                              <a:miter lim="800000"/>
                              <a:headEnd/>
                              <a:tailEnd/>
                            </a14:hiddenLine>
                          </a:ext>
                          <a:ext uri="{AF507438-7753-43E0-B8FC-AC1667EBCBE1}">
                            <a14:hiddenEffects xmlns:a14="http://schemas.microsoft.com/office/drawing/2010/main">
                              <a:effectLst>
                                <a:outerShdw dist="35921" dir="2700000" algn="ctr" rotWithShape="0">
                                  <a:srgbClr val="B2B2B2"/>
                                </a:outerShdw>
                              </a:effectLst>
                            </a14:hiddenEffects>
                          </a:ext>
                        </a:extLst>
                      </p:spPr>
                    </p:pic>
                  </p:oleObj>
                </mc:Fallback>
              </mc:AlternateContent>
            </a:graphicData>
          </a:graphic>
        </p:graphicFrame>
      </p:grpSp>
      <p:sp>
        <p:nvSpPr>
          <p:cNvPr id="1032" name="Rectangle 10"/>
          <p:cNvSpPr>
            <a:spLocks noGrp="1" noChangeArrowheads="1"/>
          </p:cNvSpPr>
          <p:nvPr>
            <p:ph type="title"/>
          </p:nvPr>
        </p:nvSpPr>
        <p:spPr bwMode="auto">
          <a:xfrm>
            <a:off x="2514600" y="228600"/>
            <a:ext cx="6324600"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3" name="Rectangle 11"/>
          <p:cNvSpPr>
            <a:spLocks noGrp="1" noChangeArrowheads="1"/>
          </p:cNvSpPr>
          <p:nvPr>
            <p:ph type="body" idx="1"/>
          </p:nvPr>
        </p:nvSpPr>
        <p:spPr bwMode="auto">
          <a:xfrm>
            <a:off x="457200" y="1295400"/>
            <a:ext cx="8229600" cy="50260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08" name="Rectangle 12"/>
          <p:cNvSpPr>
            <a:spLocks noGrp="1" noChangeArrowheads="1"/>
          </p:cNvSpPr>
          <p:nvPr>
            <p:ph type="dt" sz="half" idx="2"/>
          </p:nvPr>
        </p:nvSpPr>
        <p:spPr bwMode="auto">
          <a:xfrm>
            <a:off x="457200" y="652145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accent1"/>
                </a:solidFill>
              </a:defRPr>
            </a:lvl1pPr>
          </a:lstStyle>
          <a:p>
            <a:pPr>
              <a:defRPr/>
            </a:pPr>
            <a:endParaRPr lang="en-US"/>
          </a:p>
        </p:txBody>
      </p:sp>
      <p:sp>
        <p:nvSpPr>
          <p:cNvPr id="4109" name="Rectangle 13"/>
          <p:cNvSpPr>
            <a:spLocks noGrp="1" noChangeArrowheads="1"/>
          </p:cNvSpPr>
          <p:nvPr>
            <p:ph type="ftr" sz="quarter" idx="3"/>
          </p:nvPr>
        </p:nvSpPr>
        <p:spPr bwMode="auto">
          <a:xfrm>
            <a:off x="3124200" y="6521450"/>
            <a:ext cx="2895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accent1"/>
                </a:solidFill>
              </a:defRPr>
            </a:lvl1pPr>
          </a:lstStyle>
          <a:p>
            <a:pPr>
              <a:defRPr/>
            </a:pPr>
            <a:endParaRPr lang="en-US"/>
          </a:p>
        </p:txBody>
      </p:sp>
      <p:sp>
        <p:nvSpPr>
          <p:cNvPr id="4110" name="Rectangle 14"/>
          <p:cNvSpPr>
            <a:spLocks noGrp="1" noChangeArrowheads="1"/>
          </p:cNvSpPr>
          <p:nvPr>
            <p:ph type="sldNum" sz="quarter" idx="4"/>
          </p:nvPr>
        </p:nvSpPr>
        <p:spPr bwMode="auto">
          <a:xfrm>
            <a:off x="6553200" y="652145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accent1"/>
                </a:solidFill>
              </a:defRPr>
            </a:lvl1pPr>
          </a:lstStyle>
          <a:p>
            <a:pPr>
              <a:defRPr/>
            </a:pPr>
            <a:fld id="{1CB351CF-EB7E-4D2D-B723-B8F6CD019005}" type="slidenum">
              <a:rPr lang="en-US"/>
              <a:pPr>
                <a:defRPr/>
              </a:pPr>
              <a:t>‹#›</a:t>
            </a:fld>
            <a:endParaRPr lang="en-US"/>
          </a:p>
        </p:txBody>
      </p:sp>
      <p:grpSp>
        <p:nvGrpSpPr>
          <p:cNvPr id="1037" name="Group 15"/>
          <p:cNvGrpSpPr>
            <a:grpSpLocks/>
          </p:cNvGrpSpPr>
          <p:nvPr/>
        </p:nvGrpSpPr>
        <p:grpSpPr bwMode="auto">
          <a:xfrm>
            <a:off x="0" y="1109663"/>
            <a:ext cx="9144000" cy="169862"/>
            <a:chOff x="0" y="699"/>
            <a:chExt cx="5760" cy="107"/>
          </a:xfrm>
        </p:grpSpPr>
        <p:sp>
          <p:nvSpPr>
            <p:cNvPr id="4112" name="Rectangle 16"/>
            <p:cNvSpPr>
              <a:spLocks noChangeArrowheads="1"/>
            </p:cNvSpPr>
            <p:nvPr userDrawn="1"/>
          </p:nvSpPr>
          <p:spPr bwMode="gray">
            <a:xfrm>
              <a:off x="0" y="699"/>
              <a:ext cx="5760" cy="45"/>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4113" name="Rectangle 17"/>
            <p:cNvSpPr>
              <a:spLocks noChangeArrowheads="1"/>
            </p:cNvSpPr>
            <p:nvPr userDrawn="1"/>
          </p:nvSpPr>
          <p:spPr bwMode="gray">
            <a:xfrm>
              <a:off x="1476" y="713"/>
              <a:ext cx="4284" cy="93"/>
            </a:xfrm>
            <a:prstGeom prst="rect">
              <a:avLst/>
            </a:prstGeom>
            <a:solidFill>
              <a:schemeClr val="tx2"/>
            </a:solidFill>
            <a:ln w="9525">
              <a:noFill/>
              <a:miter lim="800000"/>
              <a:headEnd/>
              <a:tailEnd/>
            </a:ln>
            <a:effectLst/>
          </p:spPr>
          <p:txBody>
            <a:bodyPr wrap="none" anchor="ct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700"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r" rtl="0" eaLnBrk="0" fontAlgn="base" hangingPunct="0">
        <a:spcBef>
          <a:spcPct val="0"/>
        </a:spcBef>
        <a:spcAft>
          <a:spcPct val="0"/>
        </a:spcAft>
        <a:defRPr sz="4000">
          <a:solidFill>
            <a:schemeClr val="bg1"/>
          </a:solidFill>
          <a:latin typeface="+mj-lt"/>
          <a:ea typeface="+mj-ea"/>
          <a:cs typeface="+mj-cs"/>
        </a:defRPr>
      </a:lvl1pPr>
      <a:lvl2pPr algn="r" rtl="0" eaLnBrk="0" fontAlgn="base" hangingPunct="0">
        <a:spcBef>
          <a:spcPct val="0"/>
        </a:spcBef>
        <a:spcAft>
          <a:spcPct val="0"/>
        </a:spcAft>
        <a:defRPr sz="4000">
          <a:solidFill>
            <a:schemeClr val="bg1"/>
          </a:solidFill>
          <a:latin typeface="Arial" charset="0"/>
        </a:defRPr>
      </a:lvl2pPr>
      <a:lvl3pPr algn="r" rtl="0" eaLnBrk="0" fontAlgn="base" hangingPunct="0">
        <a:spcBef>
          <a:spcPct val="0"/>
        </a:spcBef>
        <a:spcAft>
          <a:spcPct val="0"/>
        </a:spcAft>
        <a:defRPr sz="4000">
          <a:solidFill>
            <a:schemeClr val="bg1"/>
          </a:solidFill>
          <a:latin typeface="Arial" charset="0"/>
        </a:defRPr>
      </a:lvl3pPr>
      <a:lvl4pPr algn="r" rtl="0" eaLnBrk="0" fontAlgn="base" hangingPunct="0">
        <a:spcBef>
          <a:spcPct val="0"/>
        </a:spcBef>
        <a:spcAft>
          <a:spcPct val="0"/>
        </a:spcAft>
        <a:defRPr sz="4000">
          <a:solidFill>
            <a:schemeClr val="bg1"/>
          </a:solidFill>
          <a:latin typeface="Arial" charset="0"/>
        </a:defRPr>
      </a:lvl4pPr>
      <a:lvl5pPr algn="r" rtl="0" eaLnBrk="0" fontAlgn="base" hangingPunct="0">
        <a:spcBef>
          <a:spcPct val="0"/>
        </a:spcBef>
        <a:spcAft>
          <a:spcPct val="0"/>
        </a:spcAft>
        <a:defRPr sz="4000">
          <a:solidFill>
            <a:schemeClr val="bg1"/>
          </a:solidFill>
          <a:latin typeface="Arial" charset="0"/>
        </a:defRPr>
      </a:lvl5pPr>
      <a:lvl6pPr marL="457200" algn="r" rtl="0" fontAlgn="base">
        <a:spcBef>
          <a:spcPct val="0"/>
        </a:spcBef>
        <a:spcAft>
          <a:spcPct val="0"/>
        </a:spcAft>
        <a:defRPr sz="4000">
          <a:solidFill>
            <a:schemeClr val="bg1"/>
          </a:solidFill>
          <a:latin typeface="Arial" charset="0"/>
        </a:defRPr>
      </a:lvl6pPr>
      <a:lvl7pPr marL="914400" algn="r" rtl="0" fontAlgn="base">
        <a:spcBef>
          <a:spcPct val="0"/>
        </a:spcBef>
        <a:spcAft>
          <a:spcPct val="0"/>
        </a:spcAft>
        <a:defRPr sz="4000">
          <a:solidFill>
            <a:schemeClr val="bg1"/>
          </a:solidFill>
          <a:latin typeface="Arial" charset="0"/>
        </a:defRPr>
      </a:lvl7pPr>
      <a:lvl8pPr marL="1371600" algn="r" rtl="0" fontAlgn="base">
        <a:spcBef>
          <a:spcPct val="0"/>
        </a:spcBef>
        <a:spcAft>
          <a:spcPct val="0"/>
        </a:spcAft>
        <a:defRPr sz="4000">
          <a:solidFill>
            <a:schemeClr val="bg1"/>
          </a:solidFill>
          <a:latin typeface="Arial" charset="0"/>
        </a:defRPr>
      </a:lvl8pPr>
      <a:lvl9pPr marL="1828800" algn="r" rtl="0" fontAlgn="base">
        <a:spcBef>
          <a:spcPct val="0"/>
        </a:spcBef>
        <a:spcAft>
          <a:spcPct val="0"/>
        </a:spcAft>
        <a:defRPr sz="4000">
          <a:solidFill>
            <a:schemeClr val="bg1"/>
          </a:solidFill>
          <a:latin typeface="Arial" charset="0"/>
        </a:defRPr>
      </a:lvl9pPr>
    </p:titleStyle>
    <p:body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50000"/>
        <a:buFont typeface="Wingdings 2" pitchFamily="18" charset="2"/>
        <a:buChar char=""/>
        <a:defRPr sz="28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
        <a:defRPr sz="2400">
          <a:solidFill>
            <a:schemeClr val="tx1"/>
          </a:solidFill>
          <a:latin typeface="+mn-lt"/>
        </a:defRPr>
      </a:lvl3pPr>
      <a:lvl4pPr marL="1600200" indent="-228600" algn="l" rtl="0" eaLnBrk="0" fontAlgn="base" hangingPunct="0">
        <a:spcBef>
          <a:spcPct val="20000"/>
        </a:spcBef>
        <a:spcAft>
          <a:spcPct val="0"/>
        </a:spcAft>
        <a:buSzPct val="60000"/>
        <a:buFont typeface="Wingdings 2" pitchFamily="18" charset="2"/>
        <a:buChar char=""/>
        <a:defRPr sz="2000">
          <a:solidFill>
            <a:schemeClr val="tx1"/>
          </a:solidFill>
          <a:latin typeface="+mn-lt"/>
        </a:defRPr>
      </a:lvl4pPr>
      <a:lvl5pPr marL="2057400" indent="-228600" algn="l" rtl="0" eaLnBrk="0" fontAlgn="base" hangingPunct="0">
        <a:spcBef>
          <a:spcPct val="20000"/>
        </a:spcBef>
        <a:spcAft>
          <a:spcPct val="0"/>
        </a:spcAft>
        <a:buFont typeface="Wingdings" pitchFamily="2" charset="2"/>
        <a:buChar char="§"/>
        <a:defRPr sz="2000">
          <a:solidFill>
            <a:schemeClr val="tx1"/>
          </a:solidFill>
          <a:latin typeface="+mn-lt"/>
        </a:defRPr>
      </a:lvl5pPr>
      <a:lvl6pPr marL="2514600" indent="-228600" algn="l" rtl="0" fontAlgn="base">
        <a:spcBef>
          <a:spcPct val="20000"/>
        </a:spcBef>
        <a:spcAft>
          <a:spcPct val="0"/>
        </a:spcAft>
        <a:buFont typeface="Wingdings" pitchFamily="2" charset="2"/>
        <a:buChar char="§"/>
        <a:defRPr sz="2000">
          <a:solidFill>
            <a:schemeClr val="tx1"/>
          </a:solidFill>
          <a:latin typeface="+mn-lt"/>
        </a:defRPr>
      </a:lvl6pPr>
      <a:lvl7pPr marL="2971800" indent="-228600" algn="l" rtl="0" fontAlgn="base">
        <a:spcBef>
          <a:spcPct val="20000"/>
        </a:spcBef>
        <a:spcAft>
          <a:spcPct val="0"/>
        </a:spcAft>
        <a:buFont typeface="Wingdings" pitchFamily="2" charset="2"/>
        <a:buChar char="§"/>
        <a:defRPr sz="2000">
          <a:solidFill>
            <a:schemeClr val="tx1"/>
          </a:solidFill>
          <a:latin typeface="+mn-lt"/>
        </a:defRPr>
      </a:lvl7pPr>
      <a:lvl8pPr marL="3429000" indent="-228600" algn="l" rtl="0" fontAlgn="base">
        <a:spcBef>
          <a:spcPct val="20000"/>
        </a:spcBef>
        <a:spcAft>
          <a:spcPct val="0"/>
        </a:spcAft>
        <a:buFont typeface="Wingdings" pitchFamily="2" charset="2"/>
        <a:buChar char="§"/>
        <a:defRPr sz="2000">
          <a:solidFill>
            <a:schemeClr val="tx1"/>
          </a:solidFill>
          <a:latin typeface="+mn-lt"/>
        </a:defRPr>
      </a:lvl8pPr>
      <a:lvl9pPr marL="3886200" indent="-228600" algn="l" rtl="0" fontAlgn="base">
        <a:spcBef>
          <a:spcPct val="20000"/>
        </a:spcBef>
        <a:spcAft>
          <a:spcPct val="0"/>
        </a:spcAft>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9.wmf"/><Relationship Id="rId4" Type="http://schemas.openxmlformats.org/officeDocument/2006/relationships/oleObject" Target="../embeddings/oleObject5.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5.jpg"/></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230.png"/><Relationship Id="rId2" Type="http://schemas.openxmlformats.org/officeDocument/2006/relationships/image" Target="../media/image180.png"/><Relationship Id="rId1" Type="http://schemas.openxmlformats.org/officeDocument/2006/relationships/slideLayout" Target="../slideLayouts/slideLayout2.xml"/><Relationship Id="rId6" Type="http://schemas.openxmlformats.org/officeDocument/2006/relationships/image" Target="../media/image220.png"/><Relationship Id="rId5" Type="http://schemas.openxmlformats.org/officeDocument/2006/relationships/image" Target="../media/image210.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2.png"/><Relationship Id="rId7"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36.png"/><Relationship Id="rId10" Type="http://schemas.openxmlformats.org/officeDocument/2006/relationships/image" Target="../media/image40.png"/><Relationship Id="rId4" Type="http://schemas.openxmlformats.org/officeDocument/2006/relationships/image" Target="../media/image35.png"/><Relationship Id="rId9" Type="http://schemas.openxmlformats.org/officeDocument/2006/relationships/image" Target="../media/image39.png"/></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280.png"/><Relationship Id="rId5" Type="http://schemas.openxmlformats.org/officeDocument/2006/relationships/image" Target="../media/image270.png"/><Relationship Id="rId4" Type="http://schemas.openxmlformats.org/officeDocument/2006/relationships/image" Target="../media/image26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dt" sz="quarter" idx="10"/>
          </p:nvPr>
        </p:nvSpPr>
        <p:spPr>
          <a:noFill/>
        </p:spPr>
        <p:txBody>
          <a:bodyPr/>
          <a:lstStyle/>
          <a:p>
            <a:fld id="{56829563-09FA-4A1C-B299-7728971235E2}" type="datetime1">
              <a:rPr lang="en-GB" smtClean="0"/>
              <a:pPr/>
              <a:t>21/07/2023</a:t>
            </a:fld>
            <a:endParaRPr lang="en-US"/>
          </a:p>
        </p:txBody>
      </p:sp>
      <p:sp>
        <p:nvSpPr>
          <p:cNvPr id="5123" name="Rectangle 5"/>
          <p:cNvSpPr>
            <a:spLocks noGrp="1" noChangeArrowheads="1"/>
          </p:cNvSpPr>
          <p:nvPr>
            <p:ph type="ftr" sz="quarter" idx="11"/>
          </p:nvPr>
        </p:nvSpPr>
        <p:spPr>
          <a:xfrm>
            <a:off x="2914625" y="6400800"/>
            <a:ext cx="3457575" cy="320675"/>
          </a:xfrm>
          <a:noFill/>
        </p:spPr>
        <p:txBody>
          <a:bodyPr/>
          <a:lstStyle/>
          <a:p>
            <a:r>
              <a:rPr lang="en-US" dirty="0"/>
              <a:t>Plovdiv University</a:t>
            </a:r>
          </a:p>
        </p:txBody>
      </p:sp>
      <p:sp>
        <p:nvSpPr>
          <p:cNvPr id="5124" name="Rectangle 2"/>
          <p:cNvSpPr>
            <a:spLocks noGrp="1" noChangeArrowheads="1"/>
          </p:cNvSpPr>
          <p:nvPr>
            <p:ph type="ctrTitle"/>
          </p:nvPr>
        </p:nvSpPr>
        <p:spPr>
          <a:xfrm>
            <a:off x="2987675" y="2819400"/>
            <a:ext cx="6156325" cy="685800"/>
          </a:xfrm>
        </p:spPr>
        <p:txBody>
          <a:bodyPr/>
          <a:lstStyle/>
          <a:p>
            <a:pPr eaLnBrk="1" hangingPunct="1"/>
            <a:r>
              <a:rPr lang="bg-BG" sz="1700" dirty="0" err="1"/>
              <a:t>Невронни</a:t>
            </a:r>
            <a:r>
              <a:rPr lang="bg-BG" sz="1700" dirty="0"/>
              <a:t> мрежи - въведение</a:t>
            </a:r>
            <a:endParaRPr lang="en-US" sz="1700" dirty="0"/>
          </a:p>
        </p:txBody>
      </p:sp>
      <p:sp>
        <p:nvSpPr>
          <p:cNvPr id="5125" name="Rectangle 3"/>
          <p:cNvSpPr>
            <a:spLocks noGrp="1" noChangeArrowheads="1"/>
          </p:cNvSpPr>
          <p:nvPr>
            <p:ph type="subTitle" idx="1"/>
          </p:nvPr>
        </p:nvSpPr>
        <p:spPr>
          <a:xfrm>
            <a:off x="2895600" y="4114808"/>
            <a:ext cx="6019800" cy="457200"/>
          </a:xfrm>
        </p:spPr>
        <p:txBody>
          <a:bodyPr/>
          <a:lstStyle/>
          <a:p>
            <a:pPr eaLnBrk="1" hangingPunct="1"/>
            <a:r>
              <a:rPr lang="bg-BG" sz="1700" dirty="0">
                <a:solidFill>
                  <a:schemeClr val="bg1"/>
                </a:solidFill>
              </a:rPr>
              <a:t>Станимир </a:t>
            </a:r>
            <a:r>
              <a:rPr lang="bg-BG" sz="1700" dirty="0" err="1">
                <a:solidFill>
                  <a:schemeClr val="bg1"/>
                </a:solidFill>
              </a:rPr>
              <a:t>Кабаиванов</a:t>
            </a:r>
            <a:endParaRPr lang="bg-BG" sz="1700"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A1CB3C1-1522-4A08-B5B1-E28AA9627103}"/>
              </a:ext>
            </a:extLst>
          </p:cNvPr>
          <p:cNvPicPr>
            <a:picLocks noChangeAspect="1"/>
          </p:cNvPicPr>
          <p:nvPr/>
        </p:nvPicPr>
        <p:blipFill>
          <a:blip r:embed="rId2"/>
          <a:stretch>
            <a:fillRect/>
          </a:stretch>
        </p:blipFill>
        <p:spPr>
          <a:xfrm>
            <a:off x="0" y="1412776"/>
            <a:ext cx="3886200" cy="5010150"/>
          </a:xfrm>
          <a:prstGeom prst="rect">
            <a:avLst/>
          </a:prstGeom>
        </p:spPr>
      </p:pic>
      <p:sp>
        <p:nvSpPr>
          <p:cNvPr id="16386" name="Rectangle 2">
            <a:extLst>
              <a:ext uri="{FF2B5EF4-FFF2-40B4-BE49-F238E27FC236}">
                <a16:creationId xmlns:a16="http://schemas.microsoft.com/office/drawing/2014/main" id="{BD356322-1C74-4D0F-9CFC-662261DA942F}"/>
              </a:ext>
            </a:extLst>
          </p:cNvPr>
          <p:cNvSpPr>
            <a:spLocks noGrp="1" noChangeArrowheads="1"/>
          </p:cNvSpPr>
          <p:nvPr>
            <p:ph type="title"/>
          </p:nvPr>
        </p:nvSpPr>
        <p:spPr>
          <a:xfrm>
            <a:off x="1043608" y="-98425"/>
            <a:ext cx="7772400" cy="1143000"/>
          </a:xfrm>
        </p:spPr>
        <p:txBody>
          <a:bodyPr/>
          <a:lstStyle/>
          <a:p>
            <a:r>
              <a:rPr lang="bg-BG" altLang="en-US" b="0" dirty="0"/>
              <a:t>Напред и само напред!</a:t>
            </a:r>
            <a:endParaRPr lang="en-GB" altLang="en-US" b="0" dirty="0"/>
          </a:p>
        </p:txBody>
      </p:sp>
      <p:sp>
        <p:nvSpPr>
          <p:cNvPr id="16388" name="Text Box 4">
            <a:extLst>
              <a:ext uri="{FF2B5EF4-FFF2-40B4-BE49-F238E27FC236}">
                <a16:creationId xmlns:a16="http://schemas.microsoft.com/office/drawing/2014/main" id="{C34614ED-A91B-4928-A4ED-B2F932F0E0E6}"/>
              </a:ext>
            </a:extLst>
          </p:cNvPr>
          <p:cNvSpPr txBox="1">
            <a:spLocks noChangeArrowheads="1"/>
          </p:cNvSpPr>
          <p:nvPr/>
        </p:nvSpPr>
        <p:spPr bwMode="auto">
          <a:xfrm>
            <a:off x="4788793" y="1628800"/>
            <a:ext cx="4103687"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GB" altLang="en-US" sz="1600" dirty="0"/>
              <a:t> </a:t>
            </a:r>
            <a:r>
              <a:rPr lang="bg-BG" altLang="en-US" sz="1600" dirty="0"/>
              <a:t>Движение само в посока напред</a:t>
            </a:r>
            <a:endParaRPr lang="en-GB" altLang="en-US" sz="1600" dirty="0"/>
          </a:p>
          <a:p>
            <a:pPr lvl="1" algn="l">
              <a:spcBef>
                <a:spcPct val="50000"/>
              </a:spcBef>
            </a:pPr>
            <a:r>
              <a:rPr lang="en-GB" altLang="en-US" sz="1400" dirty="0"/>
              <a:t> </a:t>
            </a:r>
            <a:r>
              <a:rPr lang="bg-BG" altLang="en-US" sz="1400" dirty="0"/>
              <a:t>1) </a:t>
            </a:r>
            <a:r>
              <a:rPr lang="bg-BG" altLang="en-US" sz="1400" i="1" dirty="0"/>
              <a:t>Входно ниво</a:t>
            </a:r>
            <a:endParaRPr lang="en-GB" altLang="en-US" sz="1400" i="1" dirty="0"/>
          </a:p>
          <a:p>
            <a:pPr lvl="1" algn="l">
              <a:spcBef>
                <a:spcPct val="50000"/>
              </a:spcBef>
            </a:pPr>
            <a:r>
              <a:rPr lang="bg-BG" altLang="en-US" sz="1400" dirty="0"/>
              <a:t> 2) </a:t>
            </a:r>
            <a:r>
              <a:rPr lang="bg-BG" altLang="en-US" sz="1400" i="1" dirty="0"/>
              <a:t>Скрито ниво (или нива)</a:t>
            </a:r>
            <a:endParaRPr lang="en-GB" altLang="en-US" sz="1400" i="1" dirty="0"/>
          </a:p>
          <a:p>
            <a:pPr lvl="1" algn="l">
              <a:spcBef>
                <a:spcPct val="50000"/>
              </a:spcBef>
            </a:pPr>
            <a:r>
              <a:rPr lang="en-GB" altLang="en-US" sz="1400" dirty="0"/>
              <a:t> </a:t>
            </a:r>
            <a:r>
              <a:rPr lang="bg-BG" altLang="en-US" sz="1400" dirty="0"/>
              <a:t>3)</a:t>
            </a:r>
            <a:r>
              <a:rPr lang="en-GB" altLang="en-US" sz="1400" dirty="0"/>
              <a:t> </a:t>
            </a:r>
            <a:r>
              <a:rPr lang="bg-BG" altLang="en-US" sz="1400" i="1" dirty="0"/>
              <a:t>Изходно ниво</a:t>
            </a:r>
            <a:endParaRPr lang="en-GB" altLang="en-US" sz="1400" i="1" dirty="0"/>
          </a:p>
          <a:p>
            <a:pPr lvl="1" algn="l">
              <a:spcBef>
                <a:spcPct val="50000"/>
              </a:spcBef>
            </a:pPr>
            <a:endParaRPr lang="en-GB" altLang="en-US" sz="1400" dirty="0"/>
          </a:p>
          <a:p>
            <a:pPr algn="l">
              <a:spcBef>
                <a:spcPct val="50000"/>
              </a:spcBef>
            </a:pPr>
            <a:r>
              <a:rPr lang="bg-BG" altLang="en-US" sz="1600" dirty="0"/>
              <a:t>„Знанието“ се разпределя.</a:t>
            </a:r>
            <a:endParaRPr lang="en-GB" altLang="en-US" sz="1600" dirty="0"/>
          </a:p>
          <a:p>
            <a:pPr algn="l">
              <a:spcBef>
                <a:spcPct val="50000"/>
              </a:spcBef>
            </a:pPr>
            <a:endParaRPr lang="bg-BG" altLang="en-US" sz="1600" dirty="0"/>
          </a:p>
          <a:p>
            <a:pPr algn="l">
              <a:spcBef>
                <a:spcPct val="50000"/>
              </a:spcBef>
            </a:pPr>
            <a:r>
              <a:rPr lang="bg-BG" altLang="en-US" sz="1600" dirty="0"/>
              <a:t>Обработката е (псевдо)паралелна</a:t>
            </a:r>
            <a:endParaRPr lang="en-GB" altLang="en-US" sz="1600" dirty="0"/>
          </a:p>
          <a:p>
            <a:pPr algn="l">
              <a:spcBef>
                <a:spcPct val="50000"/>
              </a:spcBef>
            </a:pPr>
            <a:endParaRPr lang="en-GB" altLang="en-US" sz="1600" dirty="0"/>
          </a:p>
        </p:txBody>
      </p:sp>
      <p:sp>
        <p:nvSpPr>
          <p:cNvPr id="16390" name="Rectangle 6">
            <a:extLst>
              <a:ext uri="{FF2B5EF4-FFF2-40B4-BE49-F238E27FC236}">
                <a16:creationId xmlns:a16="http://schemas.microsoft.com/office/drawing/2014/main" id="{D3039595-BF9C-457E-9996-599FBACE0B12}"/>
              </a:ext>
            </a:extLst>
          </p:cNvPr>
          <p:cNvSpPr>
            <a:spLocks noChangeArrowheads="1"/>
          </p:cNvSpPr>
          <p:nvPr/>
        </p:nvSpPr>
        <p:spPr bwMode="auto">
          <a:xfrm>
            <a:off x="323850" y="2133600"/>
            <a:ext cx="3600450" cy="309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1143000" indent="-228600" algn="l">
              <a:spcBef>
                <a:spcPct val="0"/>
              </a:spcBef>
              <a:defRPr sz="2400">
                <a:solidFill>
                  <a:schemeClr val="tx1"/>
                </a:solidFill>
                <a:latin typeface="Times New Roman" panose="02020603050405020304" pitchFamily="18" charset="0"/>
              </a:defRPr>
            </a:lvl1pPr>
            <a:lvl2pPr algn="l">
              <a:spcBef>
                <a:spcPct val="0"/>
              </a:spcBef>
              <a:defRPr sz="2400">
                <a:solidFill>
                  <a:schemeClr val="tx1"/>
                </a:solidFill>
                <a:latin typeface="Times New Roman" panose="02020603050405020304" pitchFamily="18" charset="0"/>
              </a:defRPr>
            </a:lvl2pPr>
            <a:lvl3pPr algn="l">
              <a:spcBef>
                <a:spcPct val="0"/>
              </a:spcBef>
              <a:defRPr sz="2400">
                <a:solidFill>
                  <a:schemeClr val="tx1"/>
                </a:solidFill>
                <a:latin typeface="Times New Roman" panose="02020603050405020304" pitchFamily="18" charset="0"/>
              </a:defRPr>
            </a:lvl3pPr>
            <a:lvl4pPr algn="l">
              <a:spcBef>
                <a:spcPct val="0"/>
              </a:spcBef>
              <a:defRPr sz="2400">
                <a:solidFill>
                  <a:schemeClr val="tx1"/>
                </a:solidFill>
                <a:latin typeface="Times New Roman" panose="02020603050405020304" pitchFamily="18" charset="0"/>
              </a:defRPr>
            </a:lvl4pPr>
            <a:lvl5pPr algn="l">
              <a:spcBef>
                <a:spcPct val="0"/>
              </a:spcBef>
              <a:defRPr sz="2400">
                <a:solidFill>
                  <a:schemeClr val="tx1"/>
                </a:solidFill>
                <a:latin typeface="Times New Roman" panose="02020603050405020304" pitchFamily="18" charset="0"/>
              </a:defRPr>
            </a:lvl5pPr>
            <a:lvl6pPr fontAlgn="base">
              <a:spcBef>
                <a:spcPct val="0"/>
              </a:spcBef>
              <a:spcAft>
                <a:spcPct val="0"/>
              </a:spcAft>
              <a:defRPr sz="2400">
                <a:solidFill>
                  <a:schemeClr val="tx1"/>
                </a:solidFill>
                <a:latin typeface="Times New Roman" panose="02020603050405020304" pitchFamily="18" charset="0"/>
              </a:defRPr>
            </a:lvl6pPr>
            <a:lvl7pPr fontAlgn="base">
              <a:spcBef>
                <a:spcPct val="0"/>
              </a:spcBef>
              <a:spcAft>
                <a:spcPct val="0"/>
              </a:spcAft>
              <a:defRPr sz="2400">
                <a:solidFill>
                  <a:schemeClr val="tx1"/>
                </a:solidFill>
                <a:latin typeface="Times New Roman" panose="02020603050405020304" pitchFamily="18" charset="0"/>
              </a:defRPr>
            </a:lvl7pPr>
            <a:lvl8pPr fontAlgn="base">
              <a:spcBef>
                <a:spcPct val="0"/>
              </a:spcBef>
              <a:spcAft>
                <a:spcPct val="0"/>
              </a:spcAft>
              <a:defRPr sz="2400">
                <a:solidFill>
                  <a:schemeClr val="tx1"/>
                </a:solidFill>
                <a:latin typeface="Times New Roman" panose="02020603050405020304" pitchFamily="18" charset="0"/>
              </a:defRPr>
            </a:lvl8pPr>
            <a:lvl9pPr fontAlgn="base">
              <a:spcBef>
                <a:spcPct val="0"/>
              </a:spcBef>
              <a:spcAft>
                <a:spcPct val="0"/>
              </a:spcAft>
              <a:defRPr sz="2400">
                <a:solidFill>
                  <a:schemeClr val="tx1"/>
                </a:solidFill>
                <a:latin typeface="Times New Roman" panose="02020603050405020304" pitchFamily="18" charset="0"/>
              </a:defRPr>
            </a:lvl9pPr>
          </a:lstStyle>
          <a:p>
            <a:pPr algn="ctr">
              <a:spcBef>
                <a:spcPct val="20000"/>
              </a:spcBef>
            </a:pPr>
            <a:endParaRPr lang="en-US" altLang="en-US" sz="1800">
              <a:latin typeface="Arial" panose="020B0604020202020204" pitchFamily="34" charset="0"/>
            </a:endParaRPr>
          </a:p>
        </p:txBody>
      </p:sp>
      <p:sp>
        <p:nvSpPr>
          <p:cNvPr id="16389" name="Rectangle 5">
            <a:extLst>
              <a:ext uri="{FF2B5EF4-FFF2-40B4-BE49-F238E27FC236}">
                <a16:creationId xmlns:a16="http://schemas.microsoft.com/office/drawing/2014/main" id="{6350A3C3-C15E-40D1-94A4-9E2BB932BD7C}"/>
              </a:ext>
            </a:extLst>
          </p:cNvPr>
          <p:cNvSpPr>
            <a:spLocks noChangeArrowheads="1"/>
          </p:cNvSpPr>
          <p:nvPr/>
        </p:nvSpPr>
        <p:spPr bwMode="auto">
          <a:xfrm>
            <a:off x="4741577" y="1628800"/>
            <a:ext cx="3455987" cy="2881313"/>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1" name="Text Box 7">
            <a:extLst>
              <a:ext uri="{FF2B5EF4-FFF2-40B4-BE49-F238E27FC236}">
                <a16:creationId xmlns:a16="http://schemas.microsoft.com/office/drawing/2014/main" id="{12231C64-5E01-4897-8320-DB068C9331E2}"/>
              </a:ext>
            </a:extLst>
          </p:cNvPr>
          <p:cNvSpPr txBox="1">
            <a:spLocks noChangeArrowheads="1"/>
          </p:cNvSpPr>
          <p:nvPr/>
        </p:nvSpPr>
        <p:spPr bwMode="auto">
          <a:xfrm>
            <a:off x="3851275" y="5773688"/>
            <a:ext cx="38163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143000" indent="-228600" algn="l">
              <a:spcBef>
                <a:spcPct val="0"/>
              </a:spcBef>
              <a:defRPr sz="2400">
                <a:solidFill>
                  <a:schemeClr val="tx1"/>
                </a:solidFill>
                <a:latin typeface="Times New Roman" panose="02020603050405020304" pitchFamily="18" charset="0"/>
              </a:defRPr>
            </a:lvl1pPr>
            <a:lvl2pPr algn="l">
              <a:spcBef>
                <a:spcPct val="0"/>
              </a:spcBef>
              <a:defRPr sz="2400">
                <a:solidFill>
                  <a:schemeClr val="tx1"/>
                </a:solidFill>
                <a:latin typeface="Times New Roman" panose="02020603050405020304" pitchFamily="18" charset="0"/>
              </a:defRPr>
            </a:lvl2pPr>
            <a:lvl3pPr algn="l">
              <a:spcBef>
                <a:spcPct val="0"/>
              </a:spcBef>
              <a:defRPr sz="2400">
                <a:solidFill>
                  <a:schemeClr val="tx1"/>
                </a:solidFill>
                <a:latin typeface="Times New Roman" panose="02020603050405020304" pitchFamily="18" charset="0"/>
              </a:defRPr>
            </a:lvl3pPr>
            <a:lvl4pPr algn="l">
              <a:spcBef>
                <a:spcPct val="0"/>
              </a:spcBef>
              <a:defRPr sz="2400">
                <a:solidFill>
                  <a:schemeClr val="tx1"/>
                </a:solidFill>
                <a:latin typeface="Times New Roman" panose="02020603050405020304" pitchFamily="18" charset="0"/>
              </a:defRPr>
            </a:lvl4pPr>
            <a:lvl5pPr algn="l">
              <a:spcBef>
                <a:spcPct val="0"/>
              </a:spcBef>
              <a:defRPr sz="2400">
                <a:solidFill>
                  <a:schemeClr val="tx1"/>
                </a:solidFill>
                <a:latin typeface="Times New Roman" panose="02020603050405020304" pitchFamily="18" charset="0"/>
              </a:defRPr>
            </a:lvl5pPr>
            <a:lvl6pPr fontAlgn="base">
              <a:spcBef>
                <a:spcPct val="0"/>
              </a:spcBef>
              <a:spcAft>
                <a:spcPct val="0"/>
              </a:spcAft>
              <a:defRPr sz="2400">
                <a:solidFill>
                  <a:schemeClr val="tx1"/>
                </a:solidFill>
                <a:latin typeface="Times New Roman" panose="02020603050405020304" pitchFamily="18" charset="0"/>
              </a:defRPr>
            </a:lvl6pPr>
            <a:lvl7pPr fontAlgn="base">
              <a:spcBef>
                <a:spcPct val="0"/>
              </a:spcBef>
              <a:spcAft>
                <a:spcPct val="0"/>
              </a:spcAft>
              <a:defRPr sz="2400">
                <a:solidFill>
                  <a:schemeClr val="tx1"/>
                </a:solidFill>
                <a:latin typeface="Times New Roman" panose="02020603050405020304" pitchFamily="18" charset="0"/>
              </a:defRPr>
            </a:lvl7pPr>
            <a:lvl8pPr fontAlgn="base">
              <a:spcBef>
                <a:spcPct val="0"/>
              </a:spcBef>
              <a:spcAft>
                <a:spcPct val="0"/>
              </a:spcAft>
              <a:defRPr sz="2400">
                <a:solidFill>
                  <a:schemeClr val="tx1"/>
                </a:solidFill>
                <a:latin typeface="Times New Roman" panose="02020603050405020304" pitchFamily="18" charset="0"/>
              </a:defRPr>
            </a:lvl8pPr>
            <a:lvl9pPr fontAlgn="base">
              <a:spcBef>
                <a:spcPct val="0"/>
              </a:spcBef>
              <a:spcAft>
                <a:spcPct val="0"/>
              </a:spcAft>
              <a:defRPr sz="2400">
                <a:solidFill>
                  <a:schemeClr val="tx1"/>
                </a:solidFill>
                <a:latin typeface="Times New Roman" panose="02020603050405020304" pitchFamily="18" charset="0"/>
              </a:defRPr>
            </a:lvl9pPr>
          </a:lstStyle>
          <a:p>
            <a:pPr>
              <a:spcBef>
                <a:spcPct val="50000"/>
              </a:spcBef>
              <a:buFontTx/>
              <a:buNone/>
            </a:pPr>
            <a:r>
              <a:rPr lang="bg-BG" altLang="en-US" sz="1000" dirty="0">
                <a:latin typeface="Arial" panose="020B0604020202020204" pitchFamily="34" charset="0"/>
              </a:rPr>
              <a:t>Вътрешно представяне на информацията</a:t>
            </a:r>
            <a:endParaRPr lang="en-GB" altLang="en-US" sz="1000" dirty="0">
              <a:latin typeface="Arial" panose="020B0604020202020204" pitchFamily="34" charset="0"/>
            </a:endParaRPr>
          </a:p>
        </p:txBody>
      </p:sp>
      <p:sp>
        <p:nvSpPr>
          <p:cNvPr id="16392" name="Line 8">
            <a:extLst>
              <a:ext uri="{FF2B5EF4-FFF2-40B4-BE49-F238E27FC236}">
                <a16:creationId xmlns:a16="http://schemas.microsoft.com/office/drawing/2014/main" id="{24D6F9FD-1257-4F4D-BA06-6CEF6FA8E3EE}"/>
              </a:ext>
            </a:extLst>
          </p:cNvPr>
          <p:cNvSpPr>
            <a:spLocks noChangeShapeType="1"/>
          </p:cNvSpPr>
          <p:nvPr/>
        </p:nvSpPr>
        <p:spPr bwMode="auto">
          <a:xfrm flipH="1" flipV="1">
            <a:off x="2771799" y="4797152"/>
            <a:ext cx="2016224" cy="800274"/>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C1A34134-1958-4D85-90EB-B137597C4865}"/>
              </a:ext>
            </a:extLst>
          </p:cNvPr>
          <p:cNvSpPr>
            <a:spLocks noGrp="1" noChangeArrowheads="1"/>
          </p:cNvSpPr>
          <p:nvPr>
            <p:ph type="body" idx="1"/>
          </p:nvPr>
        </p:nvSpPr>
        <p:spPr>
          <a:xfrm>
            <a:off x="685800" y="609600"/>
            <a:ext cx="7772400" cy="4876800"/>
          </a:xfrm>
        </p:spPr>
        <p:txBody>
          <a:bodyPr/>
          <a:lstStyle/>
          <a:p>
            <a:endParaRPr lang="bg-BG" altLang="en-US" sz="2800" dirty="0"/>
          </a:p>
          <a:p>
            <a:endParaRPr lang="en-GB" altLang="en-US" sz="2800" dirty="0"/>
          </a:p>
          <a:p>
            <a:endParaRPr lang="en-GB" altLang="en-US" sz="2800" dirty="0"/>
          </a:p>
          <a:p>
            <a:endParaRPr lang="en-GB" altLang="en-US" sz="2800" dirty="0"/>
          </a:p>
          <a:p>
            <a:endParaRPr lang="en-GB" altLang="en-US" sz="2800" dirty="0"/>
          </a:p>
          <a:p>
            <a:endParaRPr lang="en-GB" altLang="en-US" sz="2800" dirty="0"/>
          </a:p>
          <a:p>
            <a:endParaRPr lang="en-GB" altLang="en-US" sz="2800" dirty="0"/>
          </a:p>
          <a:p>
            <a:pPr>
              <a:buFontTx/>
              <a:buNone/>
            </a:pPr>
            <a:r>
              <a:rPr lang="en-GB" altLang="en-US" dirty="0">
                <a:cs typeface="Times New Roman" panose="02020603050405020304" pitchFamily="18" charset="0"/>
              </a:rPr>
              <a:t>(1 </a:t>
            </a:r>
            <a:r>
              <a:rPr lang="en-GB" altLang="en-US" dirty="0">
                <a:cs typeface="Times New Roman" panose="02020603050405020304" pitchFamily="18" charset="0"/>
                <a:sym typeface="Symbol" panose="05050102010706020507" pitchFamily="18" charset="2"/>
              </a:rPr>
              <a:t></a:t>
            </a:r>
            <a:r>
              <a:rPr lang="en-GB" altLang="en-US" dirty="0">
                <a:cs typeface="Times New Roman" panose="02020603050405020304" pitchFamily="18" charset="0"/>
              </a:rPr>
              <a:t> 0.25) + (0.5 </a:t>
            </a:r>
            <a:r>
              <a:rPr lang="en-GB" altLang="en-US" dirty="0">
                <a:cs typeface="Times New Roman" panose="02020603050405020304" pitchFamily="18" charset="0"/>
                <a:sym typeface="Symbol" panose="05050102010706020507" pitchFamily="18" charset="2"/>
              </a:rPr>
              <a:t></a:t>
            </a:r>
            <a:r>
              <a:rPr lang="en-GB" altLang="en-US" dirty="0">
                <a:cs typeface="Times New Roman" panose="02020603050405020304" pitchFamily="18" charset="0"/>
              </a:rPr>
              <a:t> (-1.5)) = 0.25 + (-0.75)   =  - </a:t>
            </a:r>
            <a:r>
              <a:rPr lang="en-GB" altLang="en-US" b="1" dirty="0">
                <a:cs typeface="Times New Roman" panose="02020603050405020304" pitchFamily="18" charset="0"/>
              </a:rPr>
              <a:t>0.5</a:t>
            </a:r>
            <a:r>
              <a:rPr lang="en-GB" altLang="en-US" sz="2800" dirty="0"/>
              <a:t> </a:t>
            </a:r>
          </a:p>
        </p:txBody>
      </p:sp>
      <p:pic>
        <p:nvPicPr>
          <p:cNvPr id="17411" name="Picture 3" descr="ANNexample">
            <a:extLst>
              <a:ext uri="{FF2B5EF4-FFF2-40B4-BE49-F238E27FC236}">
                <a16:creationId xmlns:a16="http://schemas.microsoft.com/office/drawing/2014/main" id="{048A85E1-BB36-4280-9E8C-9A09F80C93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19000" b="24667"/>
          <a:stretch>
            <a:fillRect/>
          </a:stretch>
        </p:blipFill>
        <p:spPr bwMode="auto">
          <a:xfrm>
            <a:off x="2286000" y="1295400"/>
            <a:ext cx="4114800" cy="2870200"/>
          </a:xfrm>
          <a:prstGeom prst="rect">
            <a:avLst/>
          </a:prstGeom>
          <a:noFill/>
          <a:extLst>
            <a:ext uri="{909E8E84-426E-40DD-AFC4-6F175D3DCCD1}">
              <a14:hiddenFill xmlns:a14="http://schemas.microsoft.com/office/drawing/2010/main">
                <a:solidFill>
                  <a:srgbClr val="FFFFFF"/>
                </a:solidFill>
              </a14:hiddenFill>
            </a:ext>
          </a:extLst>
        </p:spPr>
      </p:pic>
      <p:sp>
        <p:nvSpPr>
          <p:cNvPr id="17412" name="Rectangle 4">
            <a:extLst>
              <a:ext uri="{FF2B5EF4-FFF2-40B4-BE49-F238E27FC236}">
                <a16:creationId xmlns:a16="http://schemas.microsoft.com/office/drawing/2014/main" id="{31FD8F85-46D4-44C6-B32B-43ECD3717CC3}"/>
              </a:ext>
            </a:extLst>
          </p:cNvPr>
          <p:cNvSpPr>
            <a:spLocks noChangeArrowheads="1"/>
          </p:cNvSpPr>
          <p:nvPr/>
        </p:nvSpPr>
        <p:spPr bwMode="auto">
          <a:xfrm>
            <a:off x="3890963" y="31670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7413" name="Rectangle 5">
            <a:extLst>
              <a:ext uri="{FF2B5EF4-FFF2-40B4-BE49-F238E27FC236}">
                <a16:creationId xmlns:a16="http://schemas.microsoft.com/office/drawing/2014/main" id="{53C9B14C-0AF0-4AFC-97F9-3076DF9140F0}"/>
              </a:ext>
            </a:extLst>
          </p:cNvPr>
          <p:cNvSpPr>
            <a:spLocks noChangeArrowheads="1"/>
          </p:cNvSpPr>
          <p:nvPr/>
        </p:nvSpPr>
        <p:spPr bwMode="auto">
          <a:xfrm>
            <a:off x="3890963" y="31670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7414" name="Rectangle 6">
            <a:extLst>
              <a:ext uri="{FF2B5EF4-FFF2-40B4-BE49-F238E27FC236}">
                <a16:creationId xmlns:a16="http://schemas.microsoft.com/office/drawing/2014/main" id="{9252D00F-5A1C-4E66-8A6C-6923290631DD}"/>
              </a:ext>
            </a:extLst>
          </p:cNvPr>
          <p:cNvSpPr>
            <a:spLocks noChangeArrowheads="1"/>
          </p:cNvSpPr>
          <p:nvPr/>
        </p:nvSpPr>
        <p:spPr bwMode="auto">
          <a:xfrm>
            <a:off x="3890963" y="31670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17415" name="Object 7">
            <a:extLst>
              <a:ext uri="{FF2B5EF4-FFF2-40B4-BE49-F238E27FC236}">
                <a16:creationId xmlns:a16="http://schemas.microsoft.com/office/drawing/2014/main" id="{C5CD151B-BA3B-4C34-B2C0-E63BD2C7459A}"/>
              </a:ext>
            </a:extLst>
          </p:cNvPr>
          <p:cNvGraphicFramePr>
            <a:graphicFrameLocks noChangeAspect="1"/>
          </p:cNvGraphicFramePr>
          <p:nvPr/>
        </p:nvGraphicFramePr>
        <p:xfrm>
          <a:off x="3505200" y="5562600"/>
          <a:ext cx="2209800" cy="849313"/>
        </p:xfrm>
        <a:graphic>
          <a:graphicData uri="http://schemas.openxmlformats.org/presentationml/2006/ole">
            <mc:AlternateContent xmlns:mc="http://schemas.openxmlformats.org/markup-compatibility/2006">
              <mc:Choice xmlns:v="urn:schemas-microsoft-com:vml" Requires="v">
                <p:oleObj spid="_x0000_s28706" r:id="rId4" imgW="1016000" imgH="393700" progId="Equation.3">
                  <p:embed/>
                </p:oleObj>
              </mc:Choice>
              <mc:Fallback>
                <p:oleObj r:id="rId4" imgW="1016000" imgH="393700" progId="Equation.3">
                  <p:embed/>
                  <p:pic>
                    <p:nvPicPr>
                      <p:cNvPr id="17415" name="Object 7">
                        <a:extLst>
                          <a:ext uri="{FF2B5EF4-FFF2-40B4-BE49-F238E27FC236}">
                            <a16:creationId xmlns:a16="http://schemas.microsoft.com/office/drawing/2014/main" id="{C5CD151B-BA3B-4C34-B2C0-E63BD2C7459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5562600"/>
                        <a:ext cx="2209800" cy="849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416" name="Text Box 8">
            <a:extLst>
              <a:ext uri="{FF2B5EF4-FFF2-40B4-BE49-F238E27FC236}">
                <a16:creationId xmlns:a16="http://schemas.microsoft.com/office/drawing/2014/main" id="{0B45901E-E235-41A8-B22E-B31FFFC95E91}"/>
              </a:ext>
            </a:extLst>
          </p:cNvPr>
          <p:cNvSpPr txBox="1">
            <a:spLocks noChangeArrowheads="1"/>
          </p:cNvSpPr>
          <p:nvPr/>
        </p:nvSpPr>
        <p:spPr bwMode="auto">
          <a:xfrm>
            <a:off x="1331640" y="5762625"/>
            <a:ext cx="185447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buFontTx/>
              <a:buNone/>
            </a:pPr>
            <a:r>
              <a:rPr lang="bg-BG" altLang="en-US" sz="2400" dirty="0"/>
              <a:t>Активация</a:t>
            </a:r>
            <a:r>
              <a:rPr lang="en-GB" altLang="en-US" sz="2400" dirty="0"/>
              <a:t>:</a:t>
            </a:r>
          </a:p>
        </p:txBody>
      </p:sp>
      <p:sp>
        <p:nvSpPr>
          <p:cNvPr id="9" name="Rectangle 2">
            <a:extLst>
              <a:ext uri="{FF2B5EF4-FFF2-40B4-BE49-F238E27FC236}">
                <a16:creationId xmlns:a16="http://schemas.microsoft.com/office/drawing/2014/main" id="{5FDC3977-1A96-4B23-BB0D-6E4F1924EEFF}"/>
              </a:ext>
            </a:extLst>
          </p:cNvPr>
          <p:cNvSpPr>
            <a:spLocks noGrp="1" noChangeArrowheads="1"/>
          </p:cNvSpPr>
          <p:nvPr>
            <p:ph type="title"/>
          </p:nvPr>
        </p:nvSpPr>
        <p:spPr>
          <a:xfrm>
            <a:off x="2514600" y="228600"/>
            <a:ext cx="6324600" cy="533400"/>
          </a:xfrm>
        </p:spPr>
        <p:txBody>
          <a:bodyPr/>
          <a:lstStyle/>
          <a:p>
            <a:r>
              <a:rPr lang="bg-BG" altLang="en-US" dirty="0"/>
              <a:t>Пример…</a:t>
            </a:r>
            <a:endParaRPr lang="en-GB"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0288BB67-5BA7-4ECE-8140-B5988C3EB76D}"/>
              </a:ext>
            </a:extLst>
          </p:cNvPr>
          <p:cNvSpPr>
            <a:spLocks noGrp="1" noChangeArrowheads="1"/>
          </p:cNvSpPr>
          <p:nvPr>
            <p:ph type="body" idx="1"/>
          </p:nvPr>
        </p:nvSpPr>
        <p:spPr>
          <a:xfrm>
            <a:off x="685800" y="1600200"/>
            <a:ext cx="7772400" cy="3163888"/>
          </a:xfrm>
        </p:spPr>
        <p:txBody>
          <a:bodyPr/>
          <a:lstStyle/>
          <a:p>
            <a:r>
              <a:rPr lang="bg-BG" altLang="en-US" dirty="0"/>
              <a:t>Теглата определят поведението на мрежата!</a:t>
            </a:r>
            <a:endParaRPr lang="en-GB" altLang="en-US" dirty="0"/>
          </a:p>
          <a:p>
            <a:endParaRPr lang="en-GB" altLang="en-US" dirty="0"/>
          </a:p>
          <a:p>
            <a:pPr>
              <a:buFontTx/>
              <a:buNone/>
            </a:pPr>
            <a:r>
              <a:rPr lang="en-GB" altLang="en-US" dirty="0"/>
              <a:t>	</a:t>
            </a:r>
            <a:r>
              <a:rPr lang="en-GB" altLang="en-US" dirty="0">
                <a:sym typeface="Wingdings" panose="05000000000000000000" pitchFamily="2" charset="2"/>
              </a:rPr>
              <a:t> </a:t>
            </a:r>
            <a:r>
              <a:rPr lang="bg-BG" altLang="en-US" dirty="0">
                <a:sym typeface="Wingdings" panose="05000000000000000000" pitchFamily="2" charset="2"/>
              </a:rPr>
              <a:t>Как да намерим „точните“ тегла</a:t>
            </a:r>
            <a:r>
              <a:rPr lang="en-GB" altLang="en-US" dirty="0">
                <a:sym typeface="Wingdings" panose="05000000000000000000" pitchFamily="2" charset="2"/>
              </a:rPr>
              <a:t>?</a:t>
            </a:r>
          </a:p>
        </p:txBody>
      </p:sp>
      <p:sp>
        <p:nvSpPr>
          <p:cNvPr id="3" name="Rectangle 2">
            <a:extLst>
              <a:ext uri="{FF2B5EF4-FFF2-40B4-BE49-F238E27FC236}">
                <a16:creationId xmlns:a16="http://schemas.microsoft.com/office/drawing/2014/main" id="{7EEF3112-E839-47BE-9A33-AD3FBC9A33AD}"/>
              </a:ext>
            </a:extLst>
          </p:cNvPr>
          <p:cNvSpPr>
            <a:spLocks noGrp="1" noChangeArrowheads="1"/>
          </p:cNvSpPr>
          <p:nvPr>
            <p:ph type="title"/>
          </p:nvPr>
        </p:nvSpPr>
        <p:spPr>
          <a:xfrm>
            <a:off x="2514600" y="228600"/>
            <a:ext cx="6324600" cy="533400"/>
          </a:xfrm>
        </p:spPr>
        <p:txBody>
          <a:bodyPr/>
          <a:lstStyle/>
          <a:p>
            <a:r>
              <a:rPr lang="bg-BG" altLang="en-US" dirty="0"/>
              <a:t>Къде е най-важното?</a:t>
            </a:r>
            <a:endParaRPr lang="en-GB"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380FBE-CAAE-43AE-8A2D-6548C72862CA}"/>
              </a:ext>
            </a:extLst>
          </p:cNvPr>
          <p:cNvSpPr>
            <a:spLocks noGrp="1"/>
          </p:cNvSpPr>
          <p:nvPr>
            <p:ph type="title"/>
          </p:nvPr>
        </p:nvSpPr>
        <p:spPr/>
        <p:txBody>
          <a:bodyPr/>
          <a:lstStyle/>
          <a:p>
            <a:r>
              <a:rPr lang="bg-BG" dirty="0" err="1"/>
              <a:t>Перцептрони</a:t>
            </a:r>
            <a:r>
              <a:rPr lang="bg-BG" dirty="0"/>
              <a:t> - </a:t>
            </a:r>
            <a:r>
              <a:rPr lang="en-US" dirty="0"/>
              <a:t>LTU</a:t>
            </a:r>
          </a:p>
        </p:txBody>
      </p:sp>
      <p:pic>
        <p:nvPicPr>
          <p:cNvPr id="6" name="Picture 5">
            <a:extLst>
              <a:ext uri="{FF2B5EF4-FFF2-40B4-BE49-F238E27FC236}">
                <a16:creationId xmlns:a16="http://schemas.microsoft.com/office/drawing/2014/main" id="{E69697EF-2625-422E-9266-10F837DF4C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854" y="1988840"/>
            <a:ext cx="8936933" cy="4784576"/>
          </a:xfrm>
          <a:prstGeom prst="rect">
            <a:avLst/>
          </a:prstGeom>
        </p:spPr>
      </p:pic>
    </p:spTree>
    <p:extLst>
      <p:ext uri="{BB962C8B-B14F-4D97-AF65-F5344CB8AC3E}">
        <p14:creationId xmlns:p14="http://schemas.microsoft.com/office/powerpoint/2010/main" val="30637097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1EA83-826A-40D5-A64A-44817E435EB8}"/>
              </a:ext>
            </a:extLst>
          </p:cNvPr>
          <p:cNvSpPr>
            <a:spLocks noGrp="1"/>
          </p:cNvSpPr>
          <p:nvPr>
            <p:ph type="title"/>
          </p:nvPr>
        </p:nvSpPr>
        <p:spPr/>
        <p:txBody>
          <a:bodyPr/>
          <a:lstStyle/>
          <a:p>
            <a:r>
              <a:rPr lang="bg-BG" dirty="0" err="1"/>
              <a:t>Перцептрони</a:t>
            </a:r>
            <a:endParaRPr lang="en-US" dirty="0"/>
          </a:p>
        </p:txBody>
      </p:sp>
      <p:pic>
        <p:nvPicPr>
          <p:cNvPr id="5" name="Picture 4">
            <a:extLst>
              <a:ext uri="{FF2B5EF4-FFF2-40B4-BE49-F238E27FC236}">
                <a16:creationId xmlns:a16="http://schemas.microsoft.com/office/drawing/2014/main" id="{62F1E775-162C-42BA-8F4B-7B601483A4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700808"/>
            <a:ext cx="8781153" cy="5040560"/>
          </a:xfrm>
          <a:prstGeom prst="rect">
            <a:avLst/>
          </a:prstGeom>
        </p:spPr>
      </p:pic>
      <p:pic>
        <p:nvPicPr>
          <p:cNvPr id="7" name="Picture 6">
            <a:extLst>
              <a:ext uri="{FF2B5EF4-FFF2-40B4-BE49-F238E27FC236}">
                <a16:creationId xmlns:a16="http://schemas.microsoft.com/office/drawing/2014/main" id="{D68EE337-AB18-481D-ABAB-17C35F740D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20" y="1512802"/>
            <a:ext cx="3528392" cy="376012"/>
          </a:xfrm>
          <a:prstGeom prst="rect">
            <a:avLst/>
          </a:prstGeom>
        </p:spPr>
      </p:pic>
    </p:spTree>
    <p:extLst>
      <p:ext uri="{BB962C8B-B14F-4D97-AF65-F5344CB8AC3E}">
        <p14:creationId xmlns:p14="http://schemas.microsoft.com/office/powerpoint/2010/main" val="1712982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1EA83-826A-40D5-A64A-44817E435EB8}"/>
              </a:ext>
            </a:extLst>
          </p:cNvPr>
          <p:cNvSpPr>
            <a:spLocks noGrp="1"/>
          </p:cNvSpPr>
          <p:nvPr>
            <p:ph type="title"/>
          </p:nvPr>
        </p:nvSpPr>
        <p:spPr/>
        <p:txBody>
          <a:bodyPr/>
          <a:lstStyle/>
          <a:p>
            <a:r>
              <a:rPr lang="bg-BG" dirty="0" err="1"/>
              <a:t>Перцептрони</a:t>
            </a:r>
            <a:endParaRPr lang="en-US" dirty="0"/>
          </a:p>
        </p:txBody>
      </p:sp>
      <p:pic>
        <p:nvPicPr>
          <p:cNvPr id="6" name="Picture 5">
            <a:extLst>
              <a:ext uri="{FF2B5EF4-FFF2-40B4-BE49-F238E27FC236}">
                <a16:creationId xmlns:a16="http://schemas.microsoft.com/office/drawing/2014/main" id="{2EC1B31D-F1D8-492D-8B05-EA5B59DE125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405328"/>
            <a:ext cx="5543550" cy="5452672"/>
          </a:xfrm>
          <a:prstGeom prst="rect">
            <a:avLst/>
          </a:prstGeom>
        </p:spPr>
      </p:pic>
      <p:pic>
        <p:nvPicPr>
          <p:cNvPr id="9" name="Picture 8">
            <a:extLst>
              <a:ext uri="{FF2B5EF4-FFF2-40B4-BE49-F238E27FC236}">
                <a16:creationId xmlns:a16="http://schemas.microsoft.com/office/drawing/2014/main" id="{E75D3D63-F5B5-4226-B21A-3E6FAE54E4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20548" y="1405328"/>
            <a:ext cx="1518652" cy="2027479"/>
          </a:xfrm>
          <a:prstGeom prst="rect">
            <a:avLst/>
          </a:prstGeom>
        </p:spPr>
      </p:pic>
    </p:spTree>
    <p:extLst>
      <p:ext uri="{BB962C8B-B14F-4D97-AF65-F5344CB8AC3E}">
        <p14:creationId xmlns:p14="http://schemas.microsoft.com/office/powerpoint/2010/main" val="29636919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91FCFF62-DBE4-43FE-8883-29FDD928F8BA}"/>
              </a:ext>
            </a:extLst>
          </p:cNvPr>
          <p:cNvSpPr>
            <a:spLocks noGrp="1" noChangeArrowheads="1"/>
          </p:cNvSpPr>
          <p:nvPr>
            <p:ph type="body" idx="1"/>
          </p:nvPr>
        </p:nvSpPr>
        <p:spPr>
          <a:xfrm>
            <a:off x="685800" y="533400"/>
            <a:ext cx="7772400" cy="3581400"/>
          </a:xfrm>
        </p:spPr>
        <p:txBody>
          <a:bodyPr/>
          <a:lstStyle/>
          <a:p>
            <a:endParaRPr lang="bg-BG" altLang="en-US" sz="2000" dirty="0"/>
          </a:p>
          <a:p>
            <a:endParaRPr lang="bg-BG" altLang="en-US" sz="2000" dirty="0"/>
          </a:p>
          <a:p>
            <a:endParaRPr lang="en-GB" altLang="en-US" sz="2000" dirty="0"/>
          </a:p>
          <a:p>
            <a:r>
              <a:rPr lang="bg-BG" altLang="en-US" sz="2000" dirty="0"/>
              <a:t>Обучение с обратно разпространение на грешката</a:t>
            </a:r>
            <a:endParaRPr lang="en-GB" altLang="en-US" sz="2000" dirty="0"/>
          </a:p>
          <a:p>
            <a:pPr lvl="1"/>
            <a:r>
              <a:rPr lang="bg-BG" altLang="en-US" sz="1800" dirty="0"/>
              <a:t>Нужно е обучаващо множество</a:t>
            </a:r>
            <a:r>
              <a:rPr lang="en-GB" altLang="en-US" sz="1800" dirty="0"/>
              <a:t> (</a:t>
            </a:r>
            <a:r>
              <a:rPr lang="bg-BG" altLang="en-US" sz="1800" dirty="0"/>
              <a:t>вход</a:t>
            </a:r>
            <a:r>
              <a:rPr lang="en-GB" altLang="en-US" sz="1800" dirty="0"/>
              <a:t> / </a:t>
            </a:r>
            <a:r>
              <a:rPr lang="bg-BG" altLang="en-US" sz="1800" dirty="0"/>
              <a:t>изход</a:t>
            </a:r>
            <a:r>
              <a:rPr lang="en-GB" altLang="en-US" sz="1800" dirty="0"/>
              <a:t>)</a:t>
            </a:r>
          </a:p>
          <a:p>
            <a:pPr lvl="1"/>
            <a:r>
              <a:rPr lang="bg-BG" altLang="en-US" sz="1800" dirty="0"/>
              <a:t>Започва със случайни стойности на теглата</a:t>
            </a:r>
            <a:endParaRPr lang="en-GB" altLang="en-US" sz="1800" dirty="0"/>
          </a:p>
          <a:p>
            <a:pPr lvl="1"/>
            <a:r>
              <a:rPr lang="bg-BG" altLang="en-US" sz="1800" dirty="0"/>
              <a:t>Променят се според грешките </a:t>
            </a:r>
            <a:r>
              <a:rPr lang="en-GB" altLang="en-US" sz="1800" dirty="0"/>
              <a:t>(</a:t>
            </a:r>
            <a:r>
              <a:rPr lang="bg-BG" altLang="en-US" sz="1800" dirty="0"/>
              <a:t>контролирано обучение</a:t>
            </a:r>
            <a:r>
              <a:rPr lang="en-GB" altLang="en-US" sz="1800" dirty="0"/>
              <a:t>)</a:t>
            </a:r>
            <a:endParaRPr lang="bg-BG" altLang="en-US" sz="1800" dirty="0"/>
          </a:p>
          <a:p>
            <a:pPr lvl="1"/>
            <a:endParaRPr lang="en-GB" altLang="en-US" sz="1800" dirty="0"/>
          </a:p>
          <a:p>
            <a:pPr lvl="1">
              <a:buFontTx/>
              <a:buNone/>
            </a:pPr>
            <a:r>
              <a:rPr lang="en-GB" altLang="en-US" sz="1800" dirty="0">
                <a:sym typeface="Wingdings" panose="05000000000000000000" pitchFamily="2" charset="2"/>
              </a:rPr>
              <a:t> </a:t>
            </a:r>
            <a:r>
              <a:rPr lang="bg-BG" altLang="en-US" sz="1800" dirty="0">
                <a:sym typeface="Wingdings" panose="05000000000000000000" pitchFamily="2" charset="2"/>
              </a:rPr>
              <a:t>Градиентно спускане по „картата на грешките“</a:t>
            </a:r>
            <a:endParaRPr lang="en-GB" altLang="en-US" sz="1800" dirty="0"/>
          </a:p>
          <a:p>
            <a:endParaRPr lang="en-GB" altLang="en-US" sz="2000" dirty="0"/>
          </a:p>
        </p:txBody>
      </p:sp>
      <p:pic>
        <p:nvPicPr>
          <p:cNvPr id="23555" name="Picture 3" descr="backprop_surface2">
            <a:extLst>
              <a:ext uri="{FF2B5EF4-FFF2-40B4-BE49-F238E27FC236}">
                <a16:creationId xmlns:a16="http://schemas.microsoft.com/office/drawing/2014/main" id="{24F9D5C6-E4A6-476C-852A-0B1B5AB092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769337"/>
            <a:ext cx="3598168" cy="304403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2">
            <a:extLst>
              <a:ext uri="{FF2B5EF4-FFF2-40B4-BE49-F238E27FC236}">
                <a16:creationId xmlns:a16="http://schemas.microsoft.com/office/drawing/2014/main" id="{92ED92F5-FD90-410B-B727-C805A7563E15}"/>
              </a:ext>
            </a:extLst>
          </p:cNvPr>
          <p:cNvSpPr>
            <a:spLocks noGrp="1" noChangeArrowheads="1"/>
          </p:cNvSpPr>
          <p:nvPr>
            <p:ph type="title"/>
          </p:nvPr>
        </p:nvSpPr>
        <p:spPr>
          <a:xfrm>
            <a:off x="2514600" y="228600"/>
            <a:ext cx="6324600" cy="533400"/>
          </a:xfrm>
        </p:spPr>
        <p:txBody>
          <a:bodyPr/>
          <a:lstStyle/>
          <a:p>
            <a:r>
              <a:rPr lang="bg-BG" altLang="en-US" dirty="0"/>
              <a:t>Обучение на</a:t>
            </a:r>
            <a:r>
              <a:rPr lang="en-US" altLang="en-US" dirty="0"/>
              <a:t> </a:t>
            </a:r>
            <a:r>
              <a:rPr lang="bg-BG" altLang="en-US" dirty="0"/>
              <a:t>НМ </a:t>
            </a:r>
            <a:endParaRPr lang="en-GB"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92ED92F5-FD90-410B-B727-C805A7563E15}"/>
              </a:ext>
            </a:extLst>
          </p:cNvPr>
          <p:cNvSpPr>
            <a:spLocks noGrp="1" noChangeArrowheads="1"/>
          </p:cNvSpPr>
          <p:nvPr>
            <p:ph type="title"/>
          </p:nvPr>
        </p:nvSpPr>
        <p:spPr>
          <a:xfrm>
            <a:off x="2514600" y="228600"/>
            <a:ext cx="6324600" cy="533400"/>
          </a:xfrm>
        </p:spPr>
        <p:txBody>
          <a:bodyPr/>
          <a:lstStyle/>
          <a:p>
            <a:r>
              <a:rPr lang="bg-BG" altLang="en-US" dirty="0"/>
              <a:t>Обучение на НМ </a:t>
            </a:r>
            <a:endParaRPr lang="en-GB" altLang="en-US" dirty="0"/>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37CC7270-ED2A-4F00-9FDE-43CBC5634D03}"/>
                  </a:ext>
                </a:extLst>
              </p:cNvPr>
              <p:cNvGraphicFramePr>
                <a:graphicFrameLocks noGrp="1"/>
              </p:cNvGraphicFramePr>
              <p:nvPr>
                <p:extLst>
                  <p:ext uri="{D42A27DB-BD31-4B8C-83A1-F6EECF244321}">
                    <p14:modId xmlns:p14="http://schemas.microsoft.com/office/powerpoint/2010/main" val="3340506730"/>
                  </p:ext>
                </p:extLst>
              </p:nvPr>
            </p:nvGraphicFramePr>
            <p:xfrm>
              <a:off x="3059832" y="1340768"/>
              <a:ext cx="5937250" cy="1138936"/>
            </p:xfrm>
            <a:graphic>
              <a:graphicData uri="http://schemas.openxmlformats.org/drawingml/2006/table">
                <a:tbl>
                  <a:tblPr firstRow="1" firstCol="1" bandRow="1">
                    <a:tableStyleId>{5C22544A-7EE6-4342-B048-85BDC9FD1C3A}</a:tableStyleId>
                  </a:tblPr>
                  <a:tblGrid>
                    <a:gridCol w="5254625">
                      <a:extLst>
                        <a:ext uri="{9D8B030D-6E8A-4147-A177-3AD203B41FA5}">
                          <a16:colId xmlns:a16="http://schemas.microsoft.com/office/drawing/2014/main" val="2212617028"/>
                        </a:ext>
                      </a:extLst>
                    </a:gridCol>
                    <a:gridCol w="682625">
                      <a:extLst>
                        <a:ext uri="{9D8B030D-6E8A-4147-A177-3AD203B41FA5}">
                          <a16:colId xmlns:a16="http://schemas.microsoft.com/office/drawing/2014/main" val="969258242"/>
                        </a:ext>
                      </a:extLst>
                    </a:gridCol>
                  </a:tblGrid>
                  <a:tr h="0">
                    <a:tc>
                      <a:txBody>
                        <a:bodyPr/>
                        <a:lstStyle/>
                        <a:p>
                          <a:pPr marL="0" marR="0" algn="ctr">
                            <a:lnSpc>
                              <a:spcPct val="115000"/>
                            </a:lnSpc>
                            <a:spcBef>
                              <a:spcPts val="0"/>
                            </a:spcBef>
                            <a:spcAft>
                              <a:spcPts val="0"/>
                            </a:spcAft>
                          </a:pPr>
                          <a14:m>
                            <m:oMath xmlns:m="http://schemas.openxmlformats.org/officeDocument/2006/math">
                              <m:r>
                                <a:rPr lang="bg-BG" sz="1200" smtClean="0">
                                  <a:solidFill>
                                    <a:schemeClr val="tx2"/>
                                  </a:solidFill>
                                  <a:effectLst/>
                                  <a:latin typeface="Cambria Math" panose="02040503050406030204" pitchFamily="18" charset="0"/>
                                </a:rPr>
                                <m:t>𝑓</m:t>
                              </m:r>
                              <m:d>
                                <m:dPr>
                                  <m:ctrlPr>
                                    <a:rPr lang="en-US" sz="1200" i="1">
                                      <a:solidFill>
                                        <a:schemeClr val="tx2"/>
                                      </a:solidFill>
                                      <a:effectLst/>
                                      <a:latin typeface="Cambria Math" panose="02040503050406030204" pitchFamily="18" charset="0"/>
                                    </a:rPr>
                                  </m:ctrlPr>
                                </m:dPr>
                                <m:e>
                                  <m:r>
                                    <a:rPr lang="bg-BG" sz="1200">
                                      <a:solidFill>
                                        <a:schemeClr val="tx2"/>
                                      </a:solidFill>
                                      <a:effectLst/>
                                      <a:latin typeface="Cambria Math" panose="02040503050406030204" pitchFamily="18" charset="0"/>
                                    </a:rPr>
                                    <m:t>𝑥</m:t>
                                  </m:r>
                                </m:e>
                              </m:d>
                              <m:r>
                                <a:rPr lang="bg-BG" sz="1200">
                                  <a:solidFill>
                                    <a:schemeClr val="tx2"/>
                                  </a:solidFill>
                                  <a:effectLst/>
                                  <a:latin typeface="Cambria Math" panose="02040503050406030204" pitchFamily="18" charset="0"/>
                                </a:rPr>
                                <m:t>=</m:t>
                              </m:r>
                              <m:f>
                                <m:fPr>
                                  <m:ctrlPr>
                                    <a:rPr lang="en-US" sz="1200" i="1">
                                      <a:solidFill>
                                        <a:schemeClr val="tx2"/>
                                      </a:solidFill>
                                      <a:effectLst/>
                                      <a:latin typeface="Cambria Math" panose="02040503050406030204" pitchFamily="18" charset="0"/>
                                    </a:rPr>
                                  </m:ctrlPr>
                                </m:fPr>
                                <m:num>
                                  <m:r>
                                    <a:rPr lang="bg-BG" sz="1200">
                                      <a:solidFill>
                                        <a:schemeClr val="tx2"/>
                                      </a:solidFill>
                                      <a:effectLst/>
                                      <a:latin typeface="Cambria Math" panose="02040503050406030204" pitchFamily="18" charset="0"/>
                                    </a:rPr>
                                    <m:t>1</m:t>
                                  </m:r>
                                </m:num>
                                <m:den>
                                  <m:r>
                                    <a:rPr lang="bg-BG" sz="1200">
                                      <a:solidFill>
                                        <a:schemeClr val="tx2"/>
                                      </a:solidFill>
                                      <a:effectLst/>
                                      <a:latin typeface="Cambria Math" panose="02040503050406030204" pitchFamily="18" charset="0"/>
                                    </a:rPr>
                                    <m:t>1+</m:t>
                                  </m:r>
                                  <m:sSup>
                                    <m:sSupPr>
                                      <m:ctrlPr>
                                        <a:rPr lang="en-US" sz="1200" i="1">
                                          <a:solidFill>
                                            <a:schemeClr val="tx2"/>
                                          </a:solidFill>
                                          <a:effectLst/>
                                          <a:latin typeface="Cambria Math" panose="02040503050406030204" pitchFamily="18" charset="0"/>
                                        </a:rPr>
                                      </m:ctrlPr>
                                    </m:sSupPr>
                                    <m:e>
                                      <m:r>
                                        <a:rPr lang="bg-BG" sz="1200">
                                          <a:solidFill>
                                            <a:schemeClr val="tx2"/>
                                          </a:solidFill>
                                          <a:effectLst/>
                                          <a:latin typeface="Cambria Math" panose="02040503050406030204" pitchFamily="18" charset="0"/>
                                        </a:rPr>
                                        <m:t>𝑒</m:t>
                                      </m:r>
                                    </m:e>
                                    <m:sup>
                                      <m:r>
                                        <a:rPr lang="bg-BG" sz="1200">
                                          <a:solidFill>
                                            <a:schemeClr val="tx2"/>
                                          </a:solidFill>
                                          <a:effectLst/>
                                          <a:latin typeface="Cambria Math" panose="02040503050406030204" pitchFamily="18" charset="0"/>
                                        </a:rPr>
                                        <m:t>−</m:t>
                                      </m:r>
                                      <m:d>
                                        <m:dPr>
                                          <m:ctrlPr>
                                            <a:rPr lang="en-US" sz="1200" i="1">
                                              <a:solidFill>
                                                <a:schemeClr val="tx2"/>
                                              </a:solidFill>
                                              <a:effectLst/>
                                              <a:latin typeface="Cambria Math" panose="02040503050406030204" pitchFamily="18" charset="0"/>
                                            </a:rPr>
                                          </m:ctrlPr>
                                        </m:dPr>
                                        <m:e>
                                          <m:r>
                                            <a:rPr lang="bg-BG" sz="1200">
                                              <a:solidFill>
                                                <a:schemeClr val="tx2"/>
                                              </a:solidFill>
                                              <a:effectLst/>
                                              <a:latin typeface="Cambria Math" panose="02040503050406030204" pitchFamily="18" charset="0"/>
                                            </a:rPr>
                                            <m:t>𝑥</m:t>
                                          </m:r>
                                        </m:e>
                                      </m:d>
                                    </m:sup>
                                  </m:sSup>
                                </m:den>
                              </m:f>
                            </m:oMath>
                          </a14:m>
                          <a:r>
                            <a:rPr lang="en-US" sz="1200">
                              <a:solidFill>
                                <a:schemeClr val="tx2"/>
                              </a:solidFill>
                              <a:effectLst/>
                            </a:rPr>
                            <a:t> ,</a:t>
                          </a:r>
                        </a:p>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200">
                                    <a:solidFill>
                                      <a:schemeClr val="tx2"/>
                                    </a:solidFill>
                                    <a:effectLst/>
                                    <a:latin typeface="Cambria Math" panose="02040503050406030204" pitchFamily="18" charset="0"/>
                                  </a:rPr>
                                  <m:t> </m:t>
                                </m:r>
                                <m:f>
                                  <m:fPr>
                                    <m:ctrlPr>
                                      <a:rPr lang="en-US" sz="1200" i="1">
                                        <a:solidFill>
                                          <a:schemeClr val="tx2"/>
                                        </a:solidFill>
                                        <a:effectLst/>
                                        <a:latin typeface="Cambria Math" panose="02040503050406030204" pitchFamily="18" charset="0"/>
                                      </a:rPr>
                                    </m:ctrlPr>
                                  </m:fPr>
                                  <m:num>
                                    <m:r>
                                      <a:rPr lang="bg-BG" sz="1200">
                                        <a:solidFill>
                                          <a:schemeClr val="tx2"/>
                                        </a:solidFill>
                                        <a:effectLst/>
                                        <a:latin typeface="Cambria Math" panose="02040503050406030204" pitchFamily="18" charset="0"/>
                                      </a:rPr>
                                      <m:t>𝑑𝑓</m:t>
                                    </m:r>
                                    <m:r>
                                      <a:rPr lang="bg-BG" sz="1200">
                                        <a:solidFill>
                                          <a:schemeClr val="tx2"/>
                                        </a:solidFill>
                                        <a:effectLst/>
                                        <a:latin typeface="Cambria Math" panose="02040503050406030204" pitchFamily="18" charset="0"/>
                                      </a:rPr>
                                      <m:t>(</m:t>
                                    </m:r>
                                    <m:r>
                                      <a:rPr lang="bg-BG" sz="1200">
                                        <a:solidFill>
                                          <a:schemeClr val="tx2"/>
                                        </a:solidFill>
                                        <a:effectLst/>
                                        <a:latin typeface="Cambria Math" panose="02040503050406030204" pitchFamily="18" charset="0"/>
                                      </a:rPr>
                                      <m:t>𝑥</m:t>
                                    </m:r>
                                    <m:r>
                                      <a:rPr lang="bg-BG" sz="1200">
                                        <a:solidFill>
                                          <a:schemeClr val="tx2"/>
                                        </a:solidFill>
                                        <a:effectLst/>
                                        <a:latin typeface="Cambria Math" panose="02040503050406030204" pitchFamily="18" charset="0"/>
                                      </a:rPr>
                                      <m:t>)</m:t>
                                    </m:r>
                                  </m:num>
                                  <m:den>
                                    <m:r>
                                      <a:rPr lang="bg-BG" sz="1200">
                                        <a:solidFill>
                                          <a:schemeClr val="tx2"/>
                                        </a:solidFill>
                                        <a:effectLst/>
                                        <a:latin typeface="Cambria Math" panose="02040503050406030204" pitchFamily="18" charset="0"/>
                                      </a:rPr>
                                      <m:t>𝑑𝑥</m:t>
                                    </m:r>
                                  </m:den>
                                </m:f>
                                <m:r>
                                  <a:rPr lang="bg-BG" sz="1200">
                                    <a:solidFill>
                                      <a:schemeClr val="tx2"/>
                                    </a:solidFill>
                                    <a:effectLst/>
                                    <a:latin typeface="Cambria Math" panose="02040503050406030204" pitchFamily="18" charset="0"/>
                                  </a:rPr>
                                  <m:t>=</m:t>
                                </m:r>
                                <m:r>
                                  <a:rPr lang="bg-BG" sz="1200">
                                    <a:solidFill>
                                      <a:schemeClr val="tx2"/>
                                    </a:solidFill>
                                    <a:effectLst/>
                                    <a:latin typeface="Cambria Math" panose="02040503050406030204" pitchFamily="18" charset="0"/>
                                  </a:rPr>
                                  <m:t>𝑓</m:t>
                                </m:r>
                                <m:r>
                                  <a:rPr lang="bg-BG" sz="1200">
                                    <a:solidFill>
                                      <a:schemeClr val="tx2"/>
                                    </a:solidFill>
                                    <a:effectLst/>
                                    <a:latin typeface="Cambria Math" panose="02040503050406030204" pitchFamily="18" charset="0"/>
                                  </a:rPr>
                                  <m:t>(</m:t>
                                </m:r>
                                <m:r>
                                  <a:rPr lang="bg-BG" sz="1200">
                                    <a:solidFill>
                                      <a:schemeClr val="tx2"/>
                                    </a:solidFill>
                                    <a:effectLst/>
                                    <a:latin typeface="Cambria Math" panose="02040503050406030204" pitchFamily="18" charset="0"/>
                                  </a:rPr>
                                  <m:t>𝑥</m:t>
                                </m:r>
                                <m:r>
                                  <a:rPr lang="bg-BG" sz="1200">
                                    <a:solidFill>
                                      <a:schemeClr val="tx2"/>
                                    </a:solidFill>
                                    <a:effectLst/>
                                    <a:latin typeface="Cambria Math" panose="02040503050406030204" pitchFamily="18" charset="0"/>
                                  </a:rPr>
                                  <m:t>)(1−</m:t>
                                </m:r>
                                <m:r>
                                  <a:rPr lang="bg-BG" sz="1200">
                                    <a:solidFill>
                                      <a:schemeClr val="tx2"/>
                                    </a:solidFill>
                                    <a:effectLst/>
                                    <a:latin typeface="Cambria Math" panose="02040503050406030204" pitchFamily="18" charset="0"/>
                                  </a:rPr>
                                  <m:t>𝑓</m:t>
                                </m:r>
                                <m:r>
                                  <a:rPr lang="bg-BG" sz="1200">
                                    <a:solidFill>
                                      <a:schemeClr val="tx2"/>
                                    </a:solidFill>
                                    <a:effectLst/>
                                    <a:latin typeface="Cambria Math" panose="02040503050406030204" pitchFamily="18" charset="0"/>
                                  </a:rPr>
                                  <m:t>(</m:t>
                                </m:r>
                                <m:r>
                                  <a:rPr lang="bg-BG" sz="1200">
                                    <a:solidFill>
                                      <a:schemeClr val="tx2"/>
                                    </a:solidFill>
                                    <a:effectLst/>
                                    <a:latin typeface="Cambria Math" panose="02040503050406030204" pitchFamily="18" charset="0"/>
                                  </a:rPr>
                                  <m:t>𝑥</m:t>
                                </m:r>
                                <m:r>
                                  <a:rPr lang="bg-BG" sz="1200">
                                    <a:solidFill>
                                      <a:schemeClr val="tx2"/>
                                    </a:solidFill>
                                    <a:effectLst/>
                                    <a:latin typeface="Cambria Math" panose="02040503050406030204" pitchFamily="18" charset="0"/>
                                  </a:rPr>
                                  <m:t>))=</m:t>
                                </m:r>
                                <m:f>
                                  <m:fPr>
                                    <m:ctrlPr>
                                      <a:rPr lang="en-US" sz="1200" i="1">
                                        <a:solidFill>
                                          <a:schemeClr val="tx2"/>
                                        </a:solidFill>
                                        <a:effectLst/>
                                        <a:latin typeface="Cambria Math" panose="02040503050406030204" pitchFamily="18" charset="0"/>
                                      </a:rPr>
                                    </m:ctrlPr>
                                  </m:fPr>
                                  <m:num>
                                    <m:sSup>
                                      <m:sSupPr>
                                        <m:ctrlPr>
                                          <a:rPr lang="en-US" sz="1200" i="1">
                                            <a:solidFill>
                                              <a:schemeClr val="tx2"/>
                                            </a:solidFill>
                                            <a:effectLst/>
                                            <a:latin typeface="Cambria Math" panose="02040503050406030204" pitchFamily="18" charset="0"/>
                                          </a:rPr>
                                        </m:ctrlPr>
                                      </m:sSupPr>
                                      <m:e>
                                        <m:r>
                                          <a:rPr lang="bg-BG" sz="1200">
                                            <a:solidFill>
                                              <a:schemeClr val="tx2"/>
                                            </a:solidFill>
                                            <a:effectLst/>
                                            <a:latin typeface="Cambria Math" panose="02040503050406030204" pitchFamily="18" charset="0"/>
                                          </a:rPr>
                                          <m:t>𝑒</m:t>
                                        </m:r>
                                      </m:e>
                                      <m:sup>
                                        <m:r>
                                          <a:rPr lang="bg-BG" sz="1200">
                                            <a:solidFill>
                                              <a:schemeClr val="tx2"/>
                                            </a:solidFill>
                                            <a:effectLst/>
                                            <a:latin typeface="Cambria Math" panose="02040503050406030204" pitchFamily="18" charset="0"/>
                                          </a:rPr>
                                          <m:t>−</m:t>
                                        </m:r>
                                        <m:r>
                                          <a:rPr lang="bg-BG" sz="1200">
                                            <a:solidFill>
                                              <a:schemeClr val="tx2"/>
                                            </a:solidFill>
                                            <a:effectLst/>
                                            <a:latin typeface="Cambria Math" panose="02040503050406030204" pitchFamily="18" charset="0"/>
                                          </a:rPr>
                                          <m:t>𝑥</m:t>
                                        </m:r>
                                      </m:sup>
                                    </m:sSup>
                                  </m:num>
                                  <m:den>
                                    <m:sSup>
                                      <m:sSupPr>
                                        <m:ctrlPr>
                                          <a:rPr lang="en-US" sz="1200" i="1">
                                            <a:solidFill>
                                              <a:schemeClr val="tx2"/>
                                            </a:solidFill>
                                            <a:effectLst/>
                                            <a:latin typeface="Cambria Math" panose="02040503050406030204" pitchFamily="18" charset="0"/>
                                          </a:rPr>
                                        </m:ctrlPr>
                                      </m:sSupPr>
                                      <m:e>
                                        <m:r>
                                          <a:rPr lang="bg-BG" sz="1200">
                                            <a:solidFill>
                                              <a:schemeClr val="tx2"/>
                                            </a:solidFill>
                                            <a:effectLst/>
                                            <a:latin typeface="Cambria Math" panose="02040503050406030204" pitchFamily="18" charset="0"/>
                                          </a:rPr>
                                          <m:t>(1+</m:t>
                                        </m:r>
                                        <m:sSup>
                                          <m:sSupPr>
                                            <m:ctrlPr>
                                              <a:rPr lang="en-US" sz="1200" i="1">
                                                <a:solidFill>
                                                  <a:schemeClr val="tx2"/>
                                                </a:solidFill>
                                                <a:effectLst/>
                                                <a:latin typeface="Cambria Math" panose="02040503050406030204" pitchFamily="18" charset="0"/>
                                              </a:rPr>
                                            </m:ctrlPr>
                                          </m:sSupPr>
                                          <m:e>
                                            <m:r>
                                              <a:rPr lang="bg-BG" sz="1200">
                                                <a:solidFill>
                                                  <a:schemeClr val="tx2"/>
                                                </a:solidFill>
                                                <a:effectLst/>
                                                <a:latin typeface="Cambria Math" panose="02040503050406030204" pitchFamily="18" charset="0"/>
                                              </a:rPr>
                                              <m:t>𝑒</m:t>
                                            </m:r>
                                          </m:e>
                                          <m:sup>
                                            <m:r>
                                              <a:rPr lang="bg-BG" sz="1200">
                                                <a:solidFill>
                                                  <a:schemeClr val="tx2"/>
                                                </a:solidFill>
                                                <a:effectLst/>
                                                <a:latin typeface="Cambria Math" panose="02040503050406030204" pitchFamily="18" charset="0"/>
                                              </a:rPr>
                                              <m:t>−</m:t>
                                            </m:r>
                                            <m:r>
                                              <a:rPr lang="bg-BG" sz="1200">
                                                <a:solidFill>
                                                  <a:schemeClr val="tx2"/>
                                                </a:solidFill>
                                                <a:effectLst/>
                                                <a:latin typeface="Cambria Math" panose="02040503050406030204" pitchFamily="18" charset="0"/>
                                              </a:rPr>
                                              <m:t>𝑥</m:t>
                                            </m:r>
                                          </m:sup>
                                        </m:sSup>
                                        <m:r>
                                          <a:rPr lang="bg-BG" sz="1200">
                                            <a:solidFill>
                                              <a:schemeClr val="tx2"/>
                                            </a:solidFill>
                                            <a:effectLst/>
                                            <a:latin typeface="Cambria Math" panose="02040503050406030204" pitchFamily="18" charset="0"/>
                                          </a:rPr>
                                          <m:t>)</m:t>
                                        </m:r>
                                      </m:e>
                                      <m:sup>
                                        <m:r>
                                          <a:rPr lang="bg-BG" sz="1200">
                                            <a:solidFill>
                                              <a:schemeClr val="tx2"/>
                                            </a:solidFill>
                                            <a:effectLst/>
                                            <a:latin typeface="Cambria Math" panose="02040503050406030204" pitchFamily="18" charset="0"/>
                                          </a:rPr>
                                          <m:t>2</m:t>
                                        </m:r>
                                      </m:sup>
                                    </m:sSup>
                                  </m:den>
                                </m:f>
                                <m:r>
                                  <a:rPr lang="bg-BG" sz="1200">
                                    <a:solidFill>
                                      <a:schemeClr val="tx2"/>
                                    </a:solidFill>
                                    <a:effectLst/>
                                    <a:latin typeface="Cambria Math" panose="02040503050406030204" pitchFamily="18" charset="0"/>
                                  </a:rPr>
                                  <m:t>, откъдето</m:t>
                                </m:r>
                              </m:oMath>
                            </m:oMathPara>
                          </a14:m>
                          <a:endParaRPr lang="en-US" sz="1200">
                            <a:solidFill>
                              <a:schemeClr val="tx2"/>
                            </a:solidFill>
                            <a:effectLst/>
                          </a:endParaRPr>
                        </a:p>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bg-BG" sz="1200">
                                    <a:solidFill>
                                      <a:schemeClr val="tx2"/>
                                    </a:solidFill>
                                    <a:effectLst/>
                                    <a:latin typeface="Cambria Math" panose="02040503050406030204" pitchFamily="18" charset="0"/>
                                  </a:rPr>
                                  <m:t>𝑓</m:t>
                                </m:r>
                                <m:r>
                                  <a:rPr lang="bg-BG" sz="1200">
                                    <a:solidFill>
                                      <a:schemeClr val="tx2"/>
                                    </a:solidFill>
                                    <a:effectLst/>
                                    <a:latin typeface="Cambria Math" panose="02040503050406030204" pitchFamily="18" charset="0"/>
                                  </a:rPr>
                                  <m:t>(</m:t>
                                </m:r>
                                <m:sSub>
                                  <m:sSubPr>
                                    <m:ctrlPr>
                                      <a:rPr lang="en-US" sz="1200" i="1">
                                        <a:solidFill>
                                          <a:schemeClr val="tx2"/>
                                        </a:solidFill>
                                        <a:effectLst/>
                                        <a:latin typeface="Cambria Math" panose="02040503050406030204" pitchFamily="18" charset="0"/>
                                      </a:rPr>
                                    </m:ctrlPr>
                                  </m:sSubPr>
                                  <m:e>
                                    <m:r>
                                      <a:rPr lang="bg-BG" sz="1200">
                                        <a:solidFill>
                                          <a:schemeClr val="tx2"/>
                                        </a:solidFill>
                                        <a:effectLst/>
                                        <a:latin typeface="Cambria Math" panose="02040503050406030204" pitchFamily="18" charset="0"/>
                                      </a:rPr>
                                      <m:t>𝑤</m:t>
                                    </m:r>
                                  </m:e>
                                  <m:sub>
                                    <m:r>
                                      <a:rPr lang="bg-BG" sz="1200">
                                        <a:solidFill>
                                          <a:schemeClr val="tx2"/>
                                        </a:solidFill>
                                        <a:effectLst/>
                                        <a:latin typeface="Cambria Math" panose="02040503050406030204" pitchFamily="18" charset="0"/>
                                      </a:rPr>
                                      <m:t>1</m:t>
                                    </m:r>
                                  </m:sub>
                                </m:sSub>
                                <m:sSub>
                                  <m:sSubPr>
                                    <m:ctrlPr>
                                      <a:rPr lang="en-US" sz="1200" i="1">
                                        <a:solidFill>
                                          <a:schemeClr val="tx2"/>
                                        </a:solidFill>
                                        <a:effectLst/>
                                        <a:latin typeface="Cambria Math" panose="02040503050406030204" pitchFamily="18" charset="0"/>
                                      </a:rPr>
                                    </m:ctrlPr>
                                  </m:sSubPr>
                                  <m:e>
                                    <m:r>
                                      <a:rPr lang="bg-BG" sz="1200">
                                        <a:solidFill>
                                          <a:schemeClr val="tx2"/>
                                        </a:solidFill>
                                        <a:effectLst/>
                                        <a:latin typeface="Cambria Math" panose="02040503050406030204" pitchFamily="18" charset="0"/>
                                      </a:rPr>
                                      <m:t>𝑥</m:t>
                                    </m:r>
                                  </m:e>
                                  <m:sub>
                                    <m:r>
                                      <a:rPr lang="bg-BG" sz="1200">
                                        <a:solidFill>
                                          <a:schemeClr val="tx2"/>
                                        </a:solidFill>
                                        <a:effectLst/>
                                        <a:latin typeface="Cambria Math" panose="02040503050406030204" pitchFamily="18" charset="0"/>
                                      </a:rPr>
                                      <m:t>1</m:t>
                                    </m:r>
                                  </m:sub>
                                </m:sSub>
                                <m:r>
                                  <a:rPr lang="bg-BG" sz="1200">
                                    <a:solidFill>
                                      <a:schemeClr val="tx2"/>
                                    </a:solidFill>
                                    <a:effectLst/>
                                    <a:latin typeface="Cambria Math" panose="02040503050406030204" pitchFamily="18" charset="0"/>
                                  </a:rPr>
                                  <m:t>+...+</m:t>
                                </m:r>
                                <m:sSub>
                                  <m:sSubPr>
                                    <m:ctrlPr>
                                      <a:rPr lang="en-US" sz="1200" i="1">
                                        <a:solidFill>
                                          <a:schemeClr val="tx2"/>
                                        </a:solidFill>
                                        <a:effectLst/>
                                        <a:latin typeface="Cambria Math" panose="02040503050406030204" pitchFamily="18" charset="0"/>
                                      </a:rPr>
                                    </m:ctrlPr>
                                  </m:sSubPr>
                                  <m:e>
                                    <m:r>
                                      <a:rPr lang="bg-BG" sz="1200">
                                        <a:solidFill>
                                          <a:schemeClr val="tx2"/>
                                        </a:solidFill>
                                        <a:effectLst/>
                                        <a:latin typeface="Cambria Math" panose="02040503050406030204" pitchFamily="18" charset="0"/>
                                      </a:rPr>
                                      <m:t>𝑤</m:t>
                                    </m:r>
                                  </m:e>
                                  <m:sub>
                                    <m:r>
                                      <a:rPr lang="bg-BG" sz="1200">
                                        <a:solidFill>
                                          <a:schemeClr val="tx2"/>
                                        </a:solidFill>
                                        <a:effectLst/>
                                        <a:latin typeface="Cambria Math" panose="02040503050406030204" pitchFamily="18" charset="0"/>
                                      </a:rPr>
                                      <m:t>𝑘</m:t>
                                    </m:r>
                                  </m:sub>
                                </m:sSub>
                                <m:sSub>
                                  <m:sSubPr>
                                    <m:ctrlPr>
                                      <a:rPr lang="en-US" sz="1200" i="1">
                                        <a:solidFill>
                                          <a:schemeClr val="tx2"/>
                                        </a:solidFill>
                                        <a:effectLst/>
                                        <a:latin typeface="Cambria Math" panose="02040503050406030204" pitchFamily="18" charset="0"/>
                                      </a:rPr>
                                    </m:ctrlPr>
                                  </m:sSubPr>
                                  <m:e>
                                    <m:r>
                                      <a:rPr lang="bg-BG" sz="1200">
                                        <a:solidFill>
                                          <a:schemeClr val="tx2"/>
                                        </a:solidFill>
                                        <a:effectLst/>
                                        <a:latin typeface="Cambria Math" panose="02040503050406030204" pitchFamily="18" charset="0"/>
                                      </a:rPr>
                                      <m:t>𝑥</m:t>
                                    </m:r>
                                  </m:e>
                                  <m:sub>
                                    <m:r>
                                      <a:rPr lang="bg-BG" sz="1200">
                                        <a:solidFill>
                                          <a:schemeClr val="tx2"/>
                                        </a:solidFill>
                                        <a:effectLst/>
                                        <a:latin typeface="Cambria Math" panose="02040503050406030204" pitchFamily="18" charset="0"/>
                                      </a:rPr>
                                      <m:t>𝑘</m:t>
                                    </m:r>
                                  </m:sub>
                                </m:sSub>
                                <m:r>
                                  <a:rPr lang="bg-BG" sz="1200">
                                    <a:solidFill>
                                      <a:schemeClr val="tx2"/>
                                    </a:solidFill>
                                    <a:effectLst/>
                                    <a:latin typeface="Cambria Math" panose="02040503050406030204" pitchFamily="18" charset="0"/>
                                  </a:rPr>
                                  <m:t>)=</m:t>
                                </m:r>
                                <m:f>
                                  <m:fPr>
                                    <m:ctrlPr>
                                      <a:rPr lang="en-US" sz="1200" i="1">
                                        <a:solidFill>
                                          <a:schemeClr val="tx2"/>
                                        </a:solidFill>
                                        <a:effectLst/>
                                        <a:latin typeface="Cambria Math" panose="02040503050406030204" pitchFamily="18" charset="0"/>
                                      </a:rPr>
                                    </m:ctrlPr>
                                  </m:fPr>
                                  <m:num>
                                    <m:r>
                                      <a:rPr lang="bg-BG" sz="1200">
                                        <a:solidFill>
                                          <a:schemeClr val="tx2"/>
                                        </a:solidFill>
                                        <a:effectLst/>
                                        <a:latin typeface="Cambria Math" panose="02040503050406030204" pitchFamily="18" charset="0"/>
                                      </a:rPr>
                                      <m:t>1</m:t>
                                    </m:r>
                                  </m:num>
                                  <m:den>
                                    <m:r>
                                      <a:rPr lang="bg-BG" sz="1200">
                                        <a:solidFill>
                                          <a:schemeClr val="tx2"/>
                                        </a:solidFill>
                                        <a:effectLst/>
                                        <a:latin typeface="Cambria Math" panose="02040503050406030204" pitchFamily="18" charset="0"/>
                                      </a:rPr>
                                      <m:t>1−</m:t>
                                    </m:r>
                                    <m:sSup>
                                      <m:sSupPr>
                                        <m:ctrlPr>
                                          <a:rPr lang="en-US" sz="1200" i="1">
                                            <a:solidFill>
                                              <a:schemeClr val="tx2"/>
                                            </a:solidFill>
                                            <a:effectLst/>
                                            <a:latin typeface="Cambria Math" panose="02040503050406030204" pitchFamily="18" charset="0"/>
                                          </a:rPr>
                                        </m:ctrlPr>
                                      </m:sSupPr>
                                      <m:e>
                                        <m:r>
                                          <a:rPr lang="bg-BG" sz="1200">
                                            <a:solidFill>
                                              <a:schemeClr val="tx2"/>
                                            </a:solidFill>
                                            <a:effectLst/>
                                            <a:latin typeface="Cambria Math" panose="02040503050406030204" pitchFamily="18" charset="0"/>
                                          </a:rPr>
                                          <m:t>𝑒</m:t>
                                        </m:r>
                                      </m:e>
                                      <m:sup>
                                        <m:r>
                                          <a:rPr lang="bg-BG" sz="1200">
                                            <a:solidFill>
                                              <a:schemeClr val="tx2"/>
                                            </a:solidFill>
                                            <a:effectLst/>
                                            <a:latin typeface="Cambria Math" panose="02040503050406030204" pitchFamily="18" charset="0"/>
                                          </a:rPr>
                                          <m:t>−(</m:t>
                                        </m:r>
                                        <m:sSub>
                                          <m:sSubPr>
                                            <m:ctrlPr>
                                              <a:rPr lang="en-US" sz="1200" i="1">
                                                <a:solidFill>
                                                  <a:schemeClr val="tx2"/>
                                                </a:solidFill>
                                                <a:effectLst/>
                                                <a:latin typeface="Cambria Math" panose="02040503050406030204" pitchFamily="18" charset="0"/>
                                              </a:rPr>
                                            </m:ctrlPr>
                                          </m:sSubPr>
                                          <m:e>
                                            <m:r>
                                              <a:rPr lang="bg-BG" sz="1200">
                                                <a:solidFill>
                                                  <a:schemeClr val="tx2"/>
                                                </a:solidFill>
                                                <a:effectLst/>
                                                <a:latin typeface="Cambria Math" panose="02040503050406030204" pitchFamily="18" charset="0"/>
                                              </a:rPr>
                                              <m:t>𝑤</m:t>
                                            </m:r>
                                          </m:e>
                                          <m:sub>
                                            <m:r>
                                              <a:rPr lang="bg-BG" sz="1200">
                                                <a:solidFill>
                                                  <a:schemeClr val="tx2"/>
                                                </a:solidFill>
                                                <a:effectLst/>
                                                <a:latin typeface="Cambria Math" panose="02040503050406030204" pitchFamily="18" charset="0"/>
                                              </a:rPr>
                                              <m:t>1</m:t>
                                            </m:r>
                                          </m:sub>
                                        </m:sSub>
                                        <m:sSub>
                                          <m:sSubPr>
                                            <m:ctrlPr>
                                              <a:rPr lang="en-US" sz="1200" i="1">
                                                <a:solidFill>
                                                  <a:schemeClr val="tx2"/>
                                                </a:solidFill>
                                                <a:effectLst/>
                                                <a:latin typeface="Cambria Math" panose="02040503050406030204" pitchFamily="18" charset="0"/>
                                              </a:rPr>
                                            </m:ctrlPr>
                                          </m:sSubPr>
                                          <m:e>
                                            <m:r>
                                              <a:rPr lang="bg-BG" sz="1200">
                                                <a:solidFill>
                                                  <a:schemeClr val="tx2"/>
                                                </a:solidFill>
                                                <a:effectLst/>
                                                <a:latin typeface="Cambria Math" panose="02040503050406030204" pitchFamily="18" charset="0"/>
                                              </a:rPr>
                                              <m:t>𝑥</m:t>
                                            </m:r>
                                          </m:e>
                                          <m:sub>
                                            <m:r>
                                              <a:rPr lang="bg-BG" sz="1200">
                                                <a:solidFill>
                                                  <a:schemeClr val="tx2"/>
                                                </a:solidFill>
                                                <a:effectLst/>
                                                <a:latin typeface="Cambria Math" panose="02040503050406030204" pitchFamily="18" charset="0"/>
                                              </a:rPr>
                                              <m:t>1</m:t>
                                            </m:r>
                                          </m:sub>
                                        </m:sSub>
                                        <m:r>
                                          <a:rPr lang="bg-BG" sz="1200">
                                            <a:solidFill>
                                              <a:schemeClr val="tx2"/>
                                            </a:solidFill>
                                            <a:effectLst/>
                                            <a:latin typeface="Cambria Math" panose="02040503050406030204" pitchFamily="18" charset="0"/>
                                          </a:rPr>
                                          <m:t>+...+</m:t>
                                        </m:r>
                                        <m:sSub>
                                          <m:sSubPr>
                                            <m:ctrlPr>
                                              <a:rPr lang="en-US" sz="1200" i="1">
                                                <a:solidFill>
                                                  <a:schemeClr val="tx2"/>
                                                </a:solidFill>
                                                <a:effectLst/>
                                                <a:latin typeface="Cambria Math" panose="02040503050406030204" pitchFamily="18" charset="0"/>
                                              </a:rPr>
                                            </m:ctrlPr>
                                          </m:sSubPr>
                                          <m:e>
                                            <m:r>
                                              <a:rPr lang="bg-BG" sz="1200">
                                                <a:solidFill>
                                                  <a:schemeClr val="tx2"/>
                                                </a:solidFill>
                                                <a:effectLst/>
                                                <a:latin typeface="Cambria Math" panose="02040503050406030204" pitchFamily="18" charset="0"/>
                                              </a:rPr>
                                              <m:t>𝑤</m:t>
                                            </m:r>
                                          </m:e>
                                          <m:sub>
                                            <m:r>
                                              <a:rPr lang="bg-BG" sz="1200">
                                                <a:solidFill>
                                                  <a:schemeClr val="tx2"/>
                                                </a:solidFill>
                                                <a:effectLst/>
                                                <a:latin typeface="Cambria Math" panose="02040503050406030204" pitchFamily="18" charset="0"/>
                                              </a:rPr>
                                              <m:t>𝑘</m:t>
                                            </m:r>
                                          </m:sub>
                                        </m:sSub>
                                        <m:sSub>
                                          <m:sSubPr>
                                            <m:ctrlPr>
                                              <a:rPr lang="en-US" sz="1200" i="1">
                                                <a:solidFill>
                                                  <a:schemeClr val="tx2"/>
                                                </a:solidFill>
                                                <a:effectLst/>
                                                <a:latin typeface="Cambria Math" panose="02040503050406030204" pitchFamily="18" charset="0"/>
                                              </a:rPr>
                                            </m:ctrlPr>
                                          </m:sSubPr>
                                          <m:e>
                                            <m:r>
                                              <a:rPr lang="bg-BG" sz="1200">
                                                <a:solidFill>
                                                  <a:schemeClr val="tx2"/>
                                                </a:solidFill>
                                                <a:effectLst/>
                                                <a:latin typeface="Cambria Math" panose="02040503050406030204" pitchFamily="18" charset="0"/>
                                              </a:rPr>
                                              <m:t>𝑥</m:t>
                                            </m:r>
                                          </m:e>
                                          <m:sub>
                                            <m:r>
                                              <a:rPr lang="bg-BG" sz="1200">
                                                <a:solidFill>
                                                  <a:schemeClr val="tx2"/>
                                                </a:solidFill>
                                                <a:effectLst/>
                                                <a:latin typeface="Cambria Math" panose="02040503050406030204" pitchFamily="18" charset="0"/>
                                              </a:rPr>
                                              <m:t>𝑘</m:t>
                                            </m:r>
                                          </m:sub>
                                        </m:sSub>
                                        <m:r>
                                          <a:rPr lang="bg-BG" sz="1200">
                                            <a:solidFill>
                                              <a:schemeClr val="tx2"/>
                                            </a:solidFill>
                                            <a:effectLst/>
                                            <a:latin typeface="Cambria Math" panose="02040503050406030204" pitchFamily="18" charset="0"/>
                                          </a:rPr>
                                          <m:t>)</m:t>
                                        </m:r>
                                      </m:sup>
                                    </m:sSup>
                                  </m:den>
                                </m:f>
                              </m:oMath>
                            </m:oMathPara>
                          </a14:m>
                          <a:endParaRPr lang="en-US" sz="120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marL="0" marR="0">
                            <a:spcBef>
                              <a:spcPts val="0"/>
                            </a:spcBef>
                            <a:spcAft>
                              <a:spcPts val="0"/>
                            </a:spcAft>
                          </a:pPr>
                          <a:r>
                            <a:rPr lang="bg-BG" sz="1200" dirty="0">
                              <a:solidFill>
                                <a:schemeClr val="tx2"/>
                              </a:solidFill>
                              <a:effectLst/>
                            </a:rPr>
                            <a:t> </a:t>
                          </a:r>
                          <a:endParaRPr lang="en-US" sz="1200" dirty="0">
                            <a:solidFill>
                              <a:schemeClr val="tx2"/>
                            </a:solidFill>
                            <a:effectLst/>
                          </a:endParaRPr>
                        </a:p>
                        <a:p>
                          <a:pPr marL="0" marR="0">
                            <a:spcBef>
                              <a:spcPts val="0"/>
                            </a:spcBef>
                            <a:spcAft>
                              <a:spcPts val="0"/>
                            </a:spcAft>
                          </a:pPr>
                          <a:r>
                            <a:rPr lang="bg-BG" sz="1200" b="0" dirty="0">
                              <a:solidFill>
                                <a:schemeClr val="tx2"/>
                              </a:solidFill>
                              <a:effectLst/>
                            </a:rPr>
                            <a:t>( 1 )</a:t>
                          </a:r>
                          <a:endParaRPr lang="en-US" sz="1200" b="0" dirty="0">
                            <a:solidFill>
                              <a:schemeClr val="tx2"/>
                            </a:solidFill>
                            <a:effectLst/>
                          </a:endParaRPr>
                        </a:p>
                        <a:p>
                          <a:pPr marL="0" marR="0">
                            <a:lnSpc>
                              <a:spcPct val="115000"/>
                            </a:lnSpc>
                            <a:spcBef>
                              <a:spcPts val="0"/>
                            </a:spcBef>
                            <a:spcAft>
                              <a:spcPts val="0"/>
                            </a:spcAft>
                          </a:pPr>
                          <a:r>
                            <a:rPr lang="bg-BG" sz="1200" dirty="0">
                              <a:solidFill>
                                <a:schemeClr val="tx2"/>
                              </a:solidFill>
                              <a:effectLst/>
                            </a:rPr>
                            <a:t> </a:t>
                          </a:r>
                          <a:endParaRPr lang="en-US" sz="1200" dirty="0">
                            <a:solidFill>
                              <a:schemeClr val="tx2"/>
                            </a:solidFill>
                            <a:effectLst/>
                          </a:endParaRPr>
                        </a:p>
                        <a:p>
                          <a:pPr marL="0" marR="0">
                            <a:lnSpc>
                              <a:spcPct val="115000"/>
                            </a:lnSpc>
                            <a:spcBef>
                              <a:spcPts val="0"/>
                            </a:spcBef>
                            <a:spcAft>
                              <a:spcPts val="0"/>
                            </a:spcAft>
                          </a:pPr>
                          <a:r>
                            <a:rPr lang="bg-BG" sz="1200" dirty="0">
                              <a:solidFill>
                                <a:schemeClr val="tx2"/>
                              </a:solidFill>
                              <a:effectLst/>
                            </a:rPr>
                            <a:t> </a:t>
                          </a:r>
                          <a:endParaRPr lang="en-US" sz="1200" dirty="0">
                            <a:solidFill>
                              <a:schemeClr val="tx2"/>
                            </a:solidFill>
                            <a:effectLst/>
                          </a:endParaRPr>
                        </a:p>
                        <a:p>
                          <a:pPr marL="0" marR="0">
                            <a:spcBef>
                              <a:spcPts val="0"/>
                            </a:spcBef>
                            <a:spcAft>
                              <a:spcPts val="0"/>
                            </a:spcAft>
                          </a:pPr>
                          <a:r>
                            <a:rPr lang="bg-BG" sz="1200" b="0" dirty="0">
                              <a:solidFill>
                                <a:schemeClr val="tx2"/>
                              </a:solidFill>
                              <a:effectLst/>
                            </a:rPr>
                            <a:t>( 2</a:t>
                          </a:r>
                          <a:r>
                            <a:rPr lang="en-US" sz="1200" b="0" dirty="0">
                              <a:solidFill>
                                <a:schemeClr val="tx2"/>
                              </a:solidFill>
                              <a:effectLst/>
                            </a:rPr>
                            <a:t> )</a:t>
                          </a:r>
                          <a:endParaRPr lang="en-US" sz="1200" b="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2839064872"/>
                      </a:ext>
                    </a:extLst>
                  </a:tr>
                </a:tbl>
              </a:graphicData>
            </a:graphic>
          </p:graphicFrame>
        </mc:Choice>
        <mc:Fallback xmlns="">
          <p:graphicFrame>
            <p:nvGraphicFramePr>
              <p:cNvPr id="5" name="Table 4">
                <a:extLst>
                  <a:ext uri="{FF2B5EF4-FFF2-40B4-BE49-F238E27FC236}">
                    <a16:creationId xmlns:a16="http://schemas.microsoft.com/office/drawing/2014/main" id="{37CC7270-ED2A-4F00-9FDE-43CBC5634D03}"/>
                  </a:ext>
                </a:extLst>
              </p:cNvPr>
              <p:cNvGraphicFramePr>
                <a:graphicFrameLocks noGrp="1"/>
              </p:cNvGraphicFramePr>
              <p:nvPr>
                <p:extLst>
                  <p:ext uri="{D42A27DB-BD31-4B8C-83A1-F6EECF244321}">
                    <p14:modId xmlns:p14="http://schemas.microsoft.com/office/powerpoint/2010/main" val="3340506730"/>
                  </p:ext>
                </p:extLst>
              </p:nvPr>
            </p:nvGraphicFramePr>
            <p:xfrm>
              <a:off x="3059832" y="1340768"/>
              <a:ext cx="5937250" cy="1138936"/>
            </p:xfrm>
            <a:graphic>
              <a:graphicData uri="http://schemas.openxmlformats.org/drawingml/2006/table">
                <a:tbl>
                  <a:tblPr firstRow="1" firstCol="1" bandRow="1">
                    <a:tableStyleId>{5C22544A-7EE6-4342-B048-85BDC9FD1C3A}</a:tableStyleId>
                  </a:tblPr>
                  <a:tblGrid>
                    <a:gridCol w="5254625">
                      <a:extLst>
                        <a:ext uri="{9D8B030D-6E8A-4147-A177-3AD203B41FA5}">
                          <a16:colId xmlns:a16="http://schemas.microsoft.com/office/drawing/2014/main" val="2212617028"/>
                        </a:ext>
                      </a:extLst>
                    </a:gridCol>
                    <a:gridCol w="682625">
                      <a:extLst>
                        <a:ext uri="{9D8B030D-6E8A-4147-A177-3AD203B41FA5}">
                          <a16:colId xmlns:a16="http://schemas.microsoft.com/office/drawing/2014/main" val="969258242"/>
                        </a:ext>
                      </a:extLst>
                    </a:gridCol>
                  </a:tblGrid>
                  <a:tr h="1138936">
                    <a:tc>
                      <a:txBody>
                        <a:bodyPr/>
                        <a:lstStyle/>
                        <a:p>
                          <a:endParaRPr lang="en-US"/>
                        </a:p>
                      </a:txBody>
                      <a:tcPr marL="68580" marR="68580" marT="0" marB="0">
                        <a:blipFill>
                          <a:blip r:embed="rId2"/>
                          <a:stretch>
                            <a:fillRect l="-116" t="-532" r="-13557" b="-4255"/>
                          </a:stretch>
                        </a:blipFill>
                      </a:tcPr>
                    </a:tc>
                    <a:tc>
                      <a:txBody>
                        <a:bodyPr/>
                        <a:lstStyle/>
                        <a:p>
                          <a:pPr marL="0" marR="0">
                            <a:spcBef>
                              <a:spcPts val="0"/>
                            </a:spcBef>
                            <a:spcAft>
                              <a:spcPts val="0"/>
                            </a:spcAft>
                          </a:pPr>
                          <a:r>
                            <a:rPr lang="bg-BG" sz="1200" dirty="0">
                              <a:solidFill>
                                <a:schemeClr val="tx2"/>
                              </a:solidFill>
                              <a:effectLst/>
                            </a:rPr>
                            <a:t> </a:t>
                          </a:r>
                          <a:endParaRPr lang="en-US" sz="1200" dirty="0">
                            <a:solidFill>
                              <a:schemeClr val="tx2"/>
                            </a:solidFill>
                            <a:effectLst/>
                          </a:endParaRPr>
                        </a:p>
                        <a:p>
                          <a:pPr marL="0" marR="0">
                            <a:spcBef>
                              <a:spcPts val="0"/>
                            </a:spcBef>
                            <a:spcAft>
                              <a:spcPts val="0"/>
                            </a:spcAft>
                          </a:pPr>
                          <a:r>
                            <a:rPr lang="bg-BG" sz="1200" b="0" dirty="0">
                              <a:solidFill>
                                <a:schemeClr val="tx2"/>
                              </a:solidFill>
                              <a:effectLst/>
                            </a:rPr>
                            <a:t>( 1 )</a:t>
                          </a:r>
                          <a:endParaRPr lang="en-US" sz="1200" b="0" dirty="0">
                            <a:solidFill>
                              <a:schemeClr val="tx2"/>
                            </a:solidFill>
                            <a:effectLst/>
                          </a:endParaRPr>
                        </a:p>
                        <a:p>
                          <a:pPr marL="0" marR="0">
                            <a:lnSpc>
                              <a:spcPct val="115000"/>
                            </a:lnSpc>
                            <a:spcBef>
                              <a:spcPts val="0"/>
                            </a:spcBef>
                            <a:spcAft>
                              <a:spcPts val="0"/>
                            </a:spcAft>
                          </a:pPr>
                          <a:r>
                            <a:rPr lang="bg-BG" sz="1200" dirty="0">
                              <a:solidFill>
                                <a:schemeClr val="tx2"/>
                              </a:solidFill>
                              <a:effectLst/>
                            </a:rPr>
                            <a:t> </a:t>
                          </a:r>
                          <a:endParaRPr lang="en-US" sz="1200" dirty="0">
                            <a:solidFill>
                              <a:schemeClr val="tx2"/>
                            </a:solidFill>
                            <a:effectLst/>
                          </a:endParaRPr>
                        </a:p>
                        <a:p>
                          <a:pPr marL="0" marR="0">
                            <a:lnSpc>
                              <a:spcPct val="115000"/>
                            </a:lnSpc>
                            <a:spcBef>
                              <a:spcPts val="0"/>
                            </a:spcBef>
                            <a:spcAft>
                              <a:spcPts val="0"/>
                            </a:spcAft>
                          </a:pPr>
                          <a:r>
                            <a:rPr lang="bg-BG" sz="1200" dirty="0">
                              <a:solidFill>
                                <a:schemeClr val="tx2"/>
                              </a:solidFill>
                              <a:effectLst/>
                            </a:rPr>
                            <a:t> </a:t>
                          </a:r>
                          <a:endParaRPr lang="en-US" sz="1200" dirty="0">
                            <a:solidFill>
                              <a:schemeClr val="tx2"/>
                            </a:solidFill>
                            <a:effectLst/>
                          </a:endParaRPr>
                        </a:p>
                        <a:p>
                          <a:pPr marL="0" marR="0">
                            <a:spcBef>
                              <a:spcPts val="0"/>
                            </a:spcBef>
                            <a:spcAft>
                              <a:spcPts val="0"/>
                            </a:spcAft>
                          </a:pPr>
                          <a:r>
                            <a:rPr lang="bg-BG" sz="1200" b="0" dirty="0">
                              <a:solidFill>
                                <a:schemeClr val="tx2"/>
                              </a:solidFill>
                              <a:effectLst/>
                            </a:rPr>
                            <a:t>( 2</a:t>
                          </a:r>
                          <a:r>
                            <a:rPr lang="en-US" sz="1200" b="0" dirty="0">
                              <a:solidFill>
                                <a:schemeClr val="tx2"/>
                              </a:solidFill>
                              <a:effectLst/>
                            </a:rPr>
                            <a:t> )</a:t>
                          </a:r>
                          <a:endParaRPr lang="en-US" sz="1200" b="0" i="1" dirty="0">
                            <a:solidFill>
                              <a:schemeClr val="tx2"/>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2839064872"/>
                      </a:ext>
                    </a:extLst>
                  </a:tr>
                </a:tbl>
              </a:graphicData>
            </a:graphic>
          </p:graphicFrame>
        </mc:Fallback>
      </mc:AlternateContent>
      <p:pic>
        <p:nvPicPr>
          <p:cNvPr id="7" name="Picture 6">
            <a:extLst>
              <a:ext uri="{FF2B5EF4-FFF2-40B4-BE49-F238E27FC236}">
                <a16:creationId xmlns:a16="http://schemas.microsoft.com/office/drawing/2014/main" id="{08237473-E5C6-4E6C-BB2B-320C07CCFE6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1700808"/>
            <a:ext cx="5247640" cy="2362200"/>
          </a:xfrm>
          <a:prstGeom prst="rect">
            <a:avLst/>
          </a:prstGeom>
          <a:noFill/>
        </p:spPr>
      </p:pic>
      <p:pic>
        <p:nvPicPr>
          <p:cNvPr id="9" name="Picture 8">
            <a:extLst>
              <a:ext uri="{FF2B5EF4-FFF2-40B4-BE49-F238E27FC236}">
                <a16:creationId xmlns:a16="http://schemas.microsoft.com/office/drawing/2014/main" id="{37310147-A2D0-4491-836C-DB8138B7B5BF}"/>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76485" y="4195926"/>
            <a:ext cx="4897755" cy="2423795"/>
          </a:xfrm>
          <a:prstGeom prst="rect">
            <a:avLst/>
          </a:prstGeom>
          <a:noFill/>
        </p:spPr>
      </p:pic>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A5FFDBB6-A8E7-4551-8B4B-4545E62263B5}"/>
                  </a:ext>
                </a:extLst>
              </p:cNvPr>
              <p:cNvSpPr/>
              <p:nvPr/>
            </p:nvSpPr>
            <p:spPr>
              <a:xfrm>
                <a:off x="5724128" y="2897887"/>
                <a:ext cx="2328393" cy="87985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mtClean="0">
                          <a:solidFill>
                            <a:schemeClr val="tx2"/>
                          </a:solidFill>
                          <a:latin typeface="Cambria Math" panose="02040503050406030204" pitchFamily="18" charset="0"/>
                        </a:rPr>
                        <m:t>Е</m:t>
                      </m:r>
                      <m:r>
                        <a:rPr lang="en-US" i="0">
                          <a:solidFill>
                            <a:schemeClr val="tx2"/>
                          </a:solidFill>
                          <a:latin typeface="Cambria Math" panose="02040503050406030204" pitchFamily="18" charset="0"/>
                        </a:rPr>
                        <m:t>=</m:t>
                      </m:r>
                      <m:f>
                        <m:fPr>
                          <m:ctrlPr>
                            <a:rPr lang="en-US" i="1">
                              <a:solidFill>
                                <a:schemeClr val="tx2"/>
                              </a:solidFill>
                              <a:latin typeface="Cambria Math" panose="02040503050406030204" pitchFamily="18" charset="0"/>
                            </a:rPr>
                          </m:ctrlPr>
                        </m:fPr>
                        <m:num>
                          <m:r>
                            <a:rPr lang="en-US" i="0">
                              <a:solidFill>
                                <a:schemeClr val="tx2"/>
                              </a:solidFill>
                              <a:latin typeface="Cambria Math" panose="02040503050406030204" pitchFamily="18" charset="0"/>
                            </a:rPr>
                            <m:t>1</m:t>
                          </m:r>
                        </m:num>
                        <m:den>
                          <m:r>
                            <a:rPr lang="en-US" i="0">
                              <a:solidFill>
                                <a:schemeClr val="tx2"/>
                              </a:solidFill>
                              <a:latin typeface="Cambria Math" panose="02040503050406030204" pitchFamily="18" charset="0"/>
                            </a:rPr>
                            <m:t>2</m:t>
                          </m:r>
                        </m:den>
                      </m:f>
                      <m:nary>
                        <m:naryPr>
                          <m:chr m:val="∑"/>
                          <m:limLoc m:val="undOvr"/>
                          <m:ctrlPr>
                            <a:rPr lang="en-US" i="1">
                              <a:solidFill>
                                <a:schemeClr val="tx2"/>
                              </a:solidFill>
                              <a:latin typeface="Cambria Math" panose="02040503050406030204" pitchFamily="18" charset="0"/>
                            </a:rPr>
                          </m:ctrlPr>
                        </m:naryPr>
                        <m:sub>
                          <m:r>
                            <a:rPr lang="en-US" i="1">
                              <a:solidFill>
                                <a:schemeClr val="tx2"/>
                              </a:solidFill>
                              <a:latin typeface="Cambria Math" panose="02040503050406030204" pitchFamily="18" charset="0"/>
                            </a:rPr>
                            <m:t>𝑗</m:t>
                          </m:r>
                          <m:r>
                            <a:rPr lang="en-US" i="0">
                              <a:solidFill>
                                <a:schemeClr val="tx2"/>
                              </a:solidFill>
                              <a:latin typeface="Cambria Math" panose="02040503050406030204" pitchFamily="18" charset="0"/>
                            </a:rPr>
                            <m:t>=1</m:t>
                          </m:r>
                        </m:sub>
                        <m:sup>
                          <m:r>
                            <a:rPr lang="en-US" i="1">
                              <a:solidFill>
                                <a:schemeClr val="tx2"/>
                              </a:solidFill>
                              <a:latin typeface="Cambria Math" panose="02040503050406030204" pitchFamily="18" charset="0"/>
                            </a:rPr>
                            <m:t>𝑝</m:t>
                          </m:r>
                        </m:sup>
                        <m:e>
                          <m:sSup>
                            <m:sSupPr>
                              <m:ctrlPr>
                                <a:rPr lang="en-US" i="1">
                                  <a:solidFill>
                                    <a:schemeClr val="tx2"/>
                                  </a:solidFill>
                                  <a:latin typeface="Cambria Math" panose="02040503050406030204" pitchFamily="18" charset="0"/>
                                </a:rPr>
                              </m:ctrlPr>
                            </m:sSupPr>
                            <m:e>
                              <m:d>
                                <m:dPr>
                                  <m:begChr m:val="‖"/>
                                  <m:endChr m:val="‖"/>
                                  <m:ctrlPr>
                                    <a:rPr lang="en-US" i="1">
                                      <a:solidFill>
                                        <a:schemeClr val="tx2"/>
                                      </a:solidFill>
                                      <a:latin typeface="Cambria Math" panose="02040503050406030204" pitchFamily="18" charset="0"/>
                                    </a:rPr>
                                  </m:ctrlPr>
                                </m:dPr>
                                <m:e>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𝑣</m:t>
                                      </m:r>
                                    </m:e>
                                    <m:sub>
                                      <m:r>
                                        <a:rPr lang="en-US" i="1">
                                          <a:solidFill>
                                            <a:schemeClr val="tx2"/>
                                          </a:solidFill>
                                          <a:latin typeface="Cambria Math" panose="02040503050406030204" pitchFamily="18" charset="0"/>
                                        </a:rPr>
                                        <m:t>𝑖𝑗</m:t>
                                      </m:r>
                                    </m:sub>
                                  </m:sSub>
                                  <m:r>
                                    <a:rPr lang="en-US" i="0">
                                      <a:solidFill>
                                        <a:schemeClr val="tx2"/>
                                      </a:solidFill>
                                      <a:latin typeface="Cambria Math" panose="02040503050406030204" pitchFamily="18" charset="0"/>
                                    </a:rPr>
                                    <m:t>−</m:t>
                                  </m:r>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𝑜</m:t>
                                      </m:r>
                                    </m:e>
                                    <m:sub>
                                      <m:r>
                                        <a:rPr lang="en-US" i="1">
                                          <a:solidFill>
                                            <a:schemeClr val="tx2"/>
                                          </a:solidFill>
                                          <a:latin typeface="Cambria Math" panose="02040503050406030204" pitchFamily="18" charset="0"/>
                                        </a:rPr>
                                        <m:t>𝑖𝑗</m:t>
                                      </m:r>
                                    </m:sub>
                                  </m:sSub>
                                </m:e>
                              </m:d>
                            </m:e>
                            <m:sup>
                              <m:r>
                                <a:rPr lang="en-US" i="0">
                                  <a:solidFill>
                                    <a:schemeClr val="tx2"/>
                                  </a:solidFill>
                                  <a:latin typeface="Cambria Math" panose="02040503050406030204" pitchFamily="18" charset="0"/>
                                </a:rPr>
                                <m:t>2</m:t>
                              </m:r>
                            </m:sup>
                          </m:sSup>
                        </m:e>
                      </m:nary>
                    </m:oMath>
                  </m:oMathPara>
                </a14:m>
                <a:endParaRPr lang="en-US" dirty="0"/>
              </a:p>
            </p:txBody>
          </p:sp>
        </mc:Choice>
        <mc:Fallback xmlns="">
          <p:sp>
            <p:nvSpPr>
              <p:cNvPr id="6" name="Rectangle 5">
                <a:extLst>
                  <a:ext uri="{FF2B5EF4-FFF2-40B4-BE49-F238E27FC236}">
                    <a16:creationId xmlns:a16="http://schemas.microsoft.com/office/drawing/2014/main" id="{A5FFDBB6-A8E7-4551-8B4B-4545E62263B5}"/>
                  </a:ext>
                </a:extLst>
              </p:cNvPr>
              <p:cNvSpPr>
                <a:spLocks noRot="1" noChangeAspect="1" noMove="1" noResize="1" noEditPoints="1" noAdjustHandles="1" noChangeArrowheads="1" noChangeShapeType="1" noTextEdit="1"/>
              </p:cNvSpPr>
              <p:nvPr/>
            </p:nvSpPr>
            <p:spPr>
              <a:xfrm>
                <a:off x="5724128" y="2897887"/>
                <a:ext cx="2328393" cy="879856"/>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4C0D53DA-3A7A-452A-9DBB-FBBC370BEF67}"/>
                  </a:ext>
                </a:extLst>
              </p:cNvPr>
              <p:cNvSpPr/>
              <p:nvPr/>
            </p:nvSpPr>
            <p:spPr>
              <a:xfrm>
                <a:off x="5459343" y="3903255"/>
                <a:ext cx="2857962" cy="7146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ctrlPr>
                            <a:rPr lang="en-US" i="1" smtClean="0">
                              <a:solidFill>
                                <a:schemeClr val="tx2"/>
                              </a:solidFill>
                              <a:latin typeface="Cambria Math" panose="02040503050406030204" pitchFamily="18" charset="0"/>
                            </a:rPr>
                          </m:ctrlPr>
                        </m:dPr>
                        <m:e>
                          <m:r>
                            <m:rPr>
                              <m:sty m:val="p"/>
                            </m:rPr>
                            <a:rPr lang="en-US">
                              <a:solidFill>
                                <a:schemeClr val="tx2"/>
                              </a:solidFill>
                              <a:latin typeface="Cambria Math" panose="02040503050406030204" pitchFamily="18" charset="0"/>
                            </a:rPr>
                            <m:t>∇</m:t>
                          </m:r>
                          <m:r>
                            <a:rPr lang="en-US" i="1">
                              <a:solidFill>
                                <a:schemeClr val="tx2"/>
                              </a:solidFill>
                              <a:latin typeface="Cambria Math" panose="02040503050406030204" pitchFamily="18" charset="0"/>
                            </a:rPr>
                            <m:t>𝐸</m:t>
                          </m:r>
                          <m:r>
                            <a:rPr lang="en-US" i="0">
                              <a:solidFill>
                                <a:schemeClr val="tx2"/>
                              </a:solidFill>
                              <a:latin typeface="Cambria Math" panose="02040503050406030204" pitchFamily="18" charset="0"/>
                            </a:rPr>
                            <m:t>=(</m:t>
                          </m:r>
                          <m:f>
                            <m:fPr>
                              <m:ctrlPr>
                                <a:rPr lang="en-US" i="1">
                                  <a:solidFill>
                                    <a:schemeClr val="tx2"/>
                                  </a:solidFill>
                                  <a:latin typeface="Cambria Math" panose="02040503050406030204" pitchFamily="18" charset="0"/>
                                </a:rPr>
                              </m:ctrlPr>
                            </m:fPr>
                            <m:num>
                              <m:r>
                                <a:rPr lang="en-US" i="1">
                                  <a:solidFill>
                                    <a:schemeClr val="tx2"/>
                                  </a:solidFill>
                                  <a:latin typeface="Cambria Math" panose="02040503050406030204" pitchFamily="18" charset="0"/>
                                </a:rPr>
                                <m:t>𝑑𝐸</m:t>
                              </m:r>
                            </m:num>
                            <m:den>
                              <m:r>
                                <a:rPr lang="en-US" i="1">
                                  <a:solidFill>
                                    <a:schemeClr val="tx2"/>
                                  </a:solidFill>
                                  <a:latin typeface="Cambria Math" panose="02040503050406030204" pitchFamily="18" charset="0"/>
                                </a:rPr>
                                <m:t>𝑑</m:t>
                              </m:r>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𝑤</m:t>
                                  </m:r>
                                </m:e>
                                <m:sub>
                                  <m:r>
                                    <a:rPr lang="en-US" i="0">
                                      <a:solidFill>
                                        <a:schemeClr val="tx2"/>
                                      </a:solidFill>
                                      <a:latin typeface="Cambria Math" panose="02040503050406030204" pitchFamily="18" charset="0"/>
                                    </a:rPr>
                                    <m:t>1</m:t>
                                  </m:r>
                                </m:sub>
                              </m:sSub>
                            </m:den>
                          </m:f>
                          <m:r>
                            <a:rPr lang="en-US" i="0">
                              <a:solidFill>
                                <a:schemeClr val="tx2"/>
                              </a:solidFill>
                              <a:latin typeface="Cambria Math" panose="02040503050406030204" pitchFamily="18" charset="0"/>
                            </a:rPr>
                            <m:t>,</m:t>
                          </m:r>
                          <m:f>
                            <m:fPr>
                              <m:ctrlPr>
                                <a:rPr lang="en-US" i="1">
                                  <a:solidFill>
                                    <a:schemeClr val="tx2"/>
                                  </a:solidFill>
                                  <a:latin typeface="Cambria Math" panose="02040503050406030204" pitchFamily="18" charset="0"/>
                                </a:rPr>
                              </m:ctrlPr>
                            </m:fPr>
                            <m:num>
                              <m:r>
                                <a:rPr lang="en-US" i="1">
                                  <a:solidFill>
                                    <a:schemeClr val="tx2"/>
                                  </a:solidFill>
                                  <a:latin typeface="Cambria Math" panose="02040503050406030204" pitchFamily="18" charset="0"/>
                                </a:rPr>
                                <m:t>𝑑𝐸</m:t>
                              </m:r>
                            </m:num>
                            <m:den>
                              <m:r>
                                <a:rPr lang="en-US" i="1">
                                  <a:solidFill>
                                    <a:schemeClr val="tx2"/>
                                  </a:solidFill>
                                  <a:latin typeface="Cambria Math" panose="02040503050406030204" pitchFamily="18" charset="0"/>
                                </a:rPr>
                                <m:t>𝑑</m:t>
                              </m:r>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𝑤</m:t>
                                  </m:r>
                                </m:e>
                                <m:sub>
                                  <m:r>
                                    <a:rPr lang="en-US" i="0">
                                      <a:solidFill>
                                        <a:schemeClr val="tx2"/>
                                      </a:solidFill>
                                      <a:latin typeface="Cambria Math" panose="02040503050406030204" pitchFamily="18" charset="0"/>
                                    </a:rPr>
                                    <m:t>2</m:t>
                                  </m:r>
                                </m:sub>
                              </m:sSub>
                            </m:den>
                          </m:f>
                          <m:r>
                            <a:rPr lang="en-US" i="0">
                              <a:solidFill>
                                <a:schemeClr val="tx2"/>
                              </a:solidFill>
                              <a:latin typeface="Cambria Math" panose="02040503050406030204" pitchFamily="18" charset="0"/>
                            </a:rPr>
                            <m:t>,...,</m:t>
                          </m:r>
                          <m:f>
                            <m:fPr>
                              <m:ctrlPr>
                                <a:rPr lang="en-US" i="1">
                                  <a:solidFill>
                                    <a:schemeClr val="tx2"/>
                                  </a:solidFill>
                                  <a:latin typeface="Cambria Math" panose="02040503050406030204" pitchFamily="18" charset="0"/>
                                </a:rPr>
                              </m:ctrlPr>
                            </m:fPr>
                            <m:num>
                              <m:r>
                                <a:rPr lang="en-US" i="1">
                                  <a:solidFill>
                                    <a:schemeClr val="tx2"/>
                                  </a:solidFill>
                                  <a:latin typeface="Cambria Math" panose="02040503050406030204" pitchFamily="18" charset="0"/>
                                </a:rPr>
                                <m:t>𝑑𝐸</m:t>
                              </m:r>
                            </m:num>
                            <m:den>
                              <m:r>
                                <a:rPr lang="en-US" i="1">
                                  <a:solidFill>
                                    <a:schemeClr val="tx2"/>
                                  </a:solidFill>
                                  <a:latin typeface="Cambria Math" panose="02040503050406030204" pitchFamily="18" charset="0"/>
                                </a:rPr>
                                <m:t>𝑑</m:t>
                              </m:r>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𝑤</m:t>
                                  </m:r>
                                </m:e>
                                <m:sub>
                                  <m:r>
                                    <a:rPr lang="en-US" i="1">
                                      <a:solidFill>
                                        <a:schemeClr val="tx2"/>
                                      </a:solidFill>
                                      <a:latin typeface="Cambria Math" panose="02040503050406030204" pitchFamily="18" charset="0"/>
                                    </a:rPr>
                                    <m:t>𝑙</m:t>
                                  </m:r>
                                </m:sub>
                              </m:sSub>
                            </m:den>
                          </m:f>
                        </m:e>
                      </m:d>
                    </m:oMath>
                  </m:oMathPara>
                </a14:m>
                <a:endParaRPr lang="en-US" dirty="0"/>
              </a:p>
            </p:txBody>
          </p:sp>
        </mc:Choice>
        <mc:Fallback xmlns="">
          <p:sp>
            <p:nvSpPr>
              <p:cNvPr id="8" name="Rectangle 7">
                <a:extLst>
                  <a:ext uri="{FF2B5EF4-FFF2-40B4-BE49-F238E27FC236}">
                    <a16:creationId xmlns:a16="http://schemas.microsoft.com/office/drawing/2014/main" id="{4C0D53DA-3A7A-452A-9DBB-FBBC370BEF67}"/>
                  </a:ext>
                </a:extLst>
              </p:cNvPr>
              <p:cNvSpPr>
                <a:spLocks noRot="1" noChangeAspect="1" noMove="1" noResize="1" noEditPoints="1" noAdjustHandles="1" noChangeArrowheads="1" noChangeShapeType="1" noTextEdit="1"/>
              </p:cNvSpPr>
              <p:nvPr/>
            </p:nvSpPr>
            <p:spPr>
              <a:xfrm>
                <a:off x="5459343" y="3903255"/>
                <a:ext cx="2857962" cy="714683"/>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6944A61B-97D9-4931-83EC-79F741D2EF8B}"/>
                  </a:ext>
                </a:extLst>
              </p:cNvPr>
              <p:cNvSpPr/>
              <p:nvPr/>
            </p:nvSpPr>
            <p:spPr>
              <a:xfrm>
                <a:off x="6041810" y="4764525"/>
                <a:ext cx="1693028" cy="66511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mtClean="0">
                          <a:solidFill>
                            <a:schemeClr val="tx2"/>
                          </a:solidFill>
                          <a:latin typeface="Cambria Math" panose="02040503050406030204" pitchFamily="18" charset="0"/>
                        </a:rPr>
                        <m:t>∆</m:t>
                      </m:r>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𝑤</m:t>
                          </m:r>
                        </m:e>
                        <m:sub>
                          <m:r>
                            <a:rPr lang="en-US" i="1">
                              <a:solidFill>
                                <a:schemeClr val="tx2"/>
                              </a:solidFill>
                              <a:latin typeface="Cambria Math" panose="02040503050406030204" pitchFamily="18" charset="0"/>
                            </a:rPr>
                            <m:t>𝑖</m:t>
                          </m:r>
                        </m:sub>
                      </m:sSub>
                      <m:r>
                        <a:rPr lang="en-US" i="0">
                          <a:solidFill>
                            <a:schemeClr val="tx2"/>
                          </a:solidFill>
                          <a:latin typeface="Cambria Math" panose="02040503050406030204" pitchFamily="18" charset="0"/>
                        </a:rPr>
                        <m:t>=− </m:t>
                      </m:r>
                      <m:r>
                        <a:rPr lang="en-US" i="1">
                          <a:solidFill>
                            <a:schemeClr val="tx2"/>
                          </a:solidFill>
                          <a:latin typeface="Cambria Math" panose="02040503050406030204" pitchFamily="18" charset="0"/>
                        </a:rPr>
                        <m:t>𝛾</m:t>
                      </m:r>
                      <m:f>
                        <m:fPr>
                          <m:ctrlPr>
                            <a:rPr lang="en-US" i="1">
                              <a:solidFill>
                                <a:schemeClr val="tx2"/>
                              </a:solidFill>
                              <a:latin typeface="Cambria Math" panose="02040503050406030204" pitchFamily="18" charset="0"/>
                            </a:rPr>
                          </m:ctrlPr>
                        </m:fPr>
                        <m:num>
                          <m:r>
                            <a:rPr lang="en-US" i="1">
                              <a:solidFill>
                                <a:schemeClr val="tx2"/>
                              </a:solidFill>
                              <a:latin typeface="Cambria Math" panose="02040503050406030204" pitchFamily="18" charset="0"/>
                            </a:rPr>
                            <m:t>𝑑𝐸</m:t>
                          </m:r>
                        </m:num>
                        <m:den>
                          <m:r>
                            <a:rPr lang="en-US" i="1">
                              <a:solidFill>
                                <a:schemeClr val="tx2"/>
                              </a:solidFill>
                              <a:latin typeface="Cambria Math" panose="02040503050406030204" pitchFamily="18" charset="0"/>
                            </a:rPr>
                            <m:t>𝑑</m:t>
                          </m:r>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𝑤</m:t>
                              </m:r>
                            </m:e>
                            <m:sub>
                              <m:r>
                                <a:rPr lang="en-US" i="1">
                                  <a:solidFill>
                                    <a:schemeClr val="tx2"/>
                                  </a:solidFill>
                                  <a:latin typeface="Cambria Math" panose="02040503050406030204" pitchFamily="18" charset="0"/>
                                </a:rPr>
                                <m:t>𝑖</m:t>
                              </m:r>
                            </m:sub>
                          </m:sSub>
                        </m:den>
                      </m:f>
                    </m:oMath>
                  </m:oMathPara>
                </a14:m>
                <a:endParaRPr lang="en-US" dirty="0">
                  <a:solidFill>
                    <a:schemeClr val="tx2"/>
                  </a:solidFill>
                </a:endParaRPr>
              </a:p>
            </p:txBody>
          </p:sp>
        </mc:Choice>
        <mc:Fallback xmlns="">
          <p:sp>
            <p:nvSpPr>
              <p:cNvPr id="10" name="Rectangle 9">
                <a:extLst>
                  <a:ext uri="{FF2B5EF4-FFF2-40B4-BE49-F238E27FC236}">
                    <a16:creationId xmlns:a16="http://schemas.microsoft.com/office/drawing/2014/main" id="{6944A61B-97D9-4931-83EC-79F741D2EF8B}"/>
                  </a:ext>
                </a:extLst>
              </p:cNvPr>
              <p:cNvSpPr>
                <a:spLocks noRot="1" noChangeAspect="1" noMove="1" noResize="1" noEditPoints="1" noAdjustHandles="1" noChangeArrowheads="1" noChangeShapeType="1" noTextEdit="1"/>
              </p:cNvSpPr>
              <p:nvPr/>
            </p:nvSpPr>
            <p:spPr>
              <a:xfrm>
                <a:off x="6041810" y="4764525"/>
                <a:ext cx="1693028" cy="665118"/>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9152926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F73E9-B526-4D80-932F-0FA624733C7D}"/>
              </a:ext>
            </a:extLst>
          </p:cNvPr>
          <p:cNvSpPr>
            <a:spLocks noGrp="1"/>
          </p:cNvSpPr>
          <p:nvPr>
            <p:ph type="title"/>
          </p:nvPr>
        </p:nvSpPr>
        <p:spPr/>
        <p:txBody>
          <a:bodyPr/>
          <a:lstStyle/>
          <a:p>
            <a:r>
              <a:rPr lang="bg-BG" dirty="0"/>
              <a:t>Пример 1</a:t>
            </a:r>
            <a:endParaRPr lang="en-US" dirty="0"/>
          </a:p>
        </p:txBody>
      </p:sp>
      <p:pic>
        <p:nvPicPr>
          <p:cNvPr id="15" name="Picture 14">
            <a:extLst>
              <a:ext uri="{FF2B5EF4-FFF2-40B4-BE49-F238E27FC236}">
                <a16:creationId xmlns:a16="http://schemas.microsoft.com/office/drawing/2014/main" id="{48601D03-3FF3-46A1-AB84-179B0ECC8B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11" y="1700808"/>
            <a:ext cx="9091489" cy="5097379"/>
          </a:xfrm>
          <a:prstGeom prst="rect">
            <a:avLst/>
          </a:prstGeom>
        </p:spPr>
      </p:pic>
    </p:spTree>
    <p:extLst>
      <p:ext uri="{BB962C8B-B14F-4D97-AF65-F5344CB8AC3E}">
        <p14:creationId xmlns:p14="http://schemas.microsoft.com/office/powerpoint/2010/main" val="10427202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F73E9-B526-4D80-932F-0FA624733C7D}"/>
              </a:ext>
            </a:extLst>
          </p:cNvPr>
          <p:cNvSpPr>
            <a:spLocks noGrp="1"/>
          </p:cNvSpPr>
          <p:nvPr>
            <p:ph type="title"/>
          </p:nvPr>
        </p:nvSpPr>
        <p:spPr/>
        <p:txBody>
          <a:bodyPr/>
          <a:lstStyle/>
          <a:p>
            <a:r>
              <a:rPr lang="bg-BG" dirty="0"/>
              <a:t>Пример 1</a:t>
            </a:r>
            <a:endParaRPr lang="en-US" dirty="0"/>
          </a:p>
        </p:txBody>
      </p:sp>
      <p:sp>
        <p:nvSpPr>
          <p:cNvPr id="6" name="TextBox 5">
            <a:extLst>
              <a:ext uri="{FF2B5EF4-FFF2-40B4-BE49-F238E27FC236}">
                <a16:creationId xmlns:a16="http://schemas.microsoft.com/office/drawing/2014/main" id="{D2097AC6-87B3-42AA-8D79-C5FF4E602A6B}"/>
              </a:ext>
            </a:extLst>
          </p:cNvPr>
          <p:cNvSpPr txBox="1"/>
          <p:nvPr/>
        </p:nvSpPr>
        <p:spPr>
          <a:xfrm>
            <a:off x="5364088" y="3023682"/>
            <a:ext cx="3263394" cy="369332"/>
          </a:xfrm>
          <a:prstGeom prst="rect">
            <a:avLst/>
          </a:prstGeom>
          <a:noFill/>
        </p:spPr>
        <p:txBody>
          <a:bodyPr wrap="none" rtlCol="0">
            <a:spAutoFit/>
          </a:bodyPr>
          <a:lstStyle/>
          <a:p>
            <a:r>
              <a:rPr lang="bg-BG" i="1" dirty="0">
                <a:solidFill>
                  <a:srgbClr val="FF0000"/>
                </a:solidFill>
              </a:rPr>
              <a:t>Но реалната стойност е</a:t>
            </a:r>
            <a:r>
              <a:rPr lang="en-US" i="1" dirty="0">
                <a:solidFill>
                  <a:srgbClr val="FF0000"/>
                </a:solidFill>
              </a:rPr>
              <a:t>: 1</a:t>
            </a:r>
          </a:p>
        </p:txBody>
      </p:sp>
      <p:sp>
        <p:nvSpPr>
          <p:cNvPr id="7" name="TextBox 6">
            <a:extLst>
              <a:ext uri="{FF2B5EF4-FFF2-40B4-BE49-F238E27FC236}">
                <a16:creationId xmlns:a16="http://schemas.microsoft.com/office/drawing/2014/main" id="{D94C1077-39D6-4595-9C50-667E280693FA}"/>
              </a:ext>
            </a:extLst>
          </p:cNvPr>
          <p:cNvSpPr txBox="1"/>
          <p:nvPr/>
        </p:nvSpPr>
        <p:spPr>
          <a:xfrm>
            <a:off x="3004904" y="1749059"/>
            <a:ext cx="3134191" cy="1200329"/>
          </a:xfrm>
          <a:prstGeom prst="rect">
            <a:avLst/>
          </a:prstGeom>
          <a:noFill/>
        </p:spPr>
        <p:txBody>
          <a:bodyPr wrap="none" rtlCol="0">
            <a:spAutoFit/>
          </a:bodyPr>
          <a:lstStyle/>
          <a:p>
            <a:r>
              <a:rPr lang="en-US" dirty="0"/>
              <a:t>2*0.11+3*0.21 = 0.85</a:t>
            </a:r>
          </a:p>
          <a:p>
            <a:r>
              <a:rPr lang="en-US" dirty="0"/>
              <a:t>2*0.12+3*0.08 = 0.48</a:t>
            </a:r>
          </a:p>
          <a:p>
            <a:endParaRPr lang="en-US" dirty="0"/>
          </a:p>
          <a:p>
            <a:r>
              <a:rPr lang="en-US" dirty="0"/>
              <a:t>0.85*0.14+0.48*0.15 = 0.191</a:t>
            </a:r>
          </a:p>
        </p:txBody>
      </p:sp>
      <p:pic>
        <p:nvPicPr>
          <p:cNvPr id="8" name="Picture 7">
            <a:extLst>
              <a:ext uri="{FF2B5EF4-FFF2-40B4-BE49-F238E27FC236}">
                <a16:creationId xmlns:a16="http://schemas.microsoft.com/office/drawing/2014/main" id="{2672F2EB-108A-4089-B844-DED6ED987BC9}"/>
              </a:ext>
            </a:extLst>
          </p:cNvPr>
          <p:cNvPicPr>
            <a:picLocks noChangeAspect="1"/>
          </p:cNvPicPr>
          <p:nvPr/>
        </p:nvPicPr>
        <p:blipFill>
          <a:blip r:embed="rId2"/>
          <a:stretch>
            <a:fillRect/>
          </a:stretch>
        </p:blipFill>
        <p:spPr>
          <a:xfrm>
            <a:off x="3717903" y="3701139"/>
            <a:ext cx="5410200" cy="3133725"/>
          </a:xfrm>
          <a:prstGeom prst="rect">
            <a:avLst/>
          </a:prstGeom>
        </p:spPr>
      </p:pic>
      <p:sp>
        <p:nvSpPr>
          <p:cNvPr id="9" name="TextBox 8">
            <a:extLst>
              <a:ext uri="{FF2B5EF4-FFF2-40B4-BE49-F238E27FC236}">
                <a16:creationId xmlns:a16="http://schemas.microsoft.com/office/drawing/2014/main" id="{A3FB5766-F2AE-401B-B1D4-7E6C4F524953}"/>
              </a:ext>
            </a:extLst>
          </p:cNvPr>
          <p:cNvSpPr txBox="1"/>
          <p:nvPr/>
        </p:nvSpPr>
        <p:spPr>
          <a:xfrm>
            <a:off x="395536" y="5083335"/>
            <a:ext cx="3397212" cy="369332"/>
          </a:xfrm>
          <a:prstGeom prst="rect">
            <a:avLst/>
          </a:prstGeom>
          <a:noFill/>
        </p:spPr>
        <p:txBody>
          <a:bodyPr wrap="none" rtlCol="0">
            <a:spAutoFit/>
          </a:bodyPr>
          <a:lstStyle/>
          <a:p>
            <a:r>
              <a:rPr lang="bg-BG" dirty="0"/>
              <a:t>Грешка: </a:t>
            </a:r>
            <a:r>
              <a:rPr lang="en-US" dirty="0"/>
              <a:t>0.5*</a:t>
            </a:r>
            <a:r>
              <a:rPr lang="bg-BG" dirty="0"/>
              <a:t>(0.191-1)</a:t>
            </a:r>
            <a:r>
              <a:rPr lang="en-US" dirty="0"/>
              <a:t>^2=0.327</a:t>
            </a:r>
          </a:p>
        </p:txBody>
      </p:sp>
      <p:sp>
        <p:nvSpPr>
          <p:cNvPr id="10" name="Arrow: Right 9">
            <a:extLst>
              <a:ext uri="{FF2B5EF4-FFF2-40B4-BE49-F238E27FC236}">
                <a16:creationId xmlns:a16="http://schemas.microsoft.com/office/drawing/2014/main" id="{6C88A2E4-0138-434F-856D-BB8113256388}"/>
              </a:ext>
            </a:extLst>
          </p:cNvPr>
          <p:cNvSpPr/>
          <p:nvPr/>
        </p:nvSpPr>
        <p:spPr>
          <a:xfrm>
            <a:off x="4211960" y="3573016"/>
            <a:ext cx="4032448" cy="1281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84EF702D-4781-481E-BEFD-8A3F55A42066}"/>
              </a:ext>
            </a:extLst>
          </p:cNvPr>
          <p:cNvSpPr txBox="1"/>
          <p:nvPr/>
        </p:nvSpPr>
        <p:spPr>
          <a:xfrm>
            <a:off x="7164288" y="4590544"/>
            <a:ext cx="473206" cy="369332"/>
          </a:xfrm>
          <a:prstGeom prst="rect">
            <a:avLst/>
          </a:prstGeom>
          <a:noFill/>
        </p:spPr>
        <p:txBody>
          <a:bodyPr wrap="none" rtlCol="0">
            <a:spAutoFit/>
          </a:bodyPr>
          <a:lstStyle/>
          <a:p>
            <a:r>
              <a:rPr lang="en-US" dirty="0"/>
              <a:t>W</a:t>
            </a:r>
            <a:r>
              <a:rPr lang="en-US" sz="1000" dirty="0"/>
              <a:t>5</a:t>
            </a:r>
          </a:p>
        </p:txBody>
      </p:sp>
      <p:sp>
        <p:nvSpPr>
          <p:cNvPr id="12" name="TextBox 11">
            <a:extLst>
              <a:ext uri="{FF2B5EF4-FFF2-40B4-BE49-F238E27FC236}">
                <a16:creationId xmlns:a16="http://schemas.microsoft.com/office/drawing/2014/main" id="{85B41B1B-1A64-4AD1-904D-0E474F9EF254}"/>
              </a:ext>
            </a:extLst>
          </p:cNvPr>
          <p:cNvSpPr txBox="1"/>
          <p:nvPr/>
        </p:nvSpPr>
        <p:spPr>
          <a:xfrm>
            <a:off x="7236296" y="5849628"/>
            <a:ext cx="473206" cy="369332"/>
          </a:xfrm>
          <a:prstGeom prst="rect">
            <a:avLst/>
          </a:prstGeom>
          <a:noFill/>
        </p:spPr>
        <p:txBody>
          <a:bodyPr wrap="none" rtlCol="0">
            <a:spAutoFit/>
          </a:bodyPr>
          <a:lstStyle/>
          <a:p>
            <a:r>
              <a:rPr lang="en-US" dirty="0"/>
              <a:t>W</a:t>
            </a:r>
            <a:r>
              <a:rPr lang="en-US" sz="1000" dirty="0"/>
              <a:t>6</a:t>
            </a:r>
          </a:p>
        </p:txBody>
      </p:sp>
      <p:sp>
        <p:nvSpPr>
          <p:cNvPr id="13" name="TextBox 12">
            <a:extLst>
              <a:ext uri="{FF2B5EF4-FFF2-40B4-BE49-F238E27FC236}">
                <a16:creationId xmlns:a16="http://schemas.microsoft.com/office/drawing/2014/main" id="{211C356E-C0E0-437E-826A-BD333E201A3B}"/>
              </a:ext>
            </a:extLst>
          </p:cNvPr>
          <p:cNvSpPr txBox="1"/>
          <p:nvPr/>
        </p:nvSpPr>
        <p:spPr>
          <a:xfrm>
            <a:off x="5508104" y="4343440"/>
            <a:ext cx="473206" cy="369332"/>
          </a:xfrm>
          <a:prstGeom prst="rect">
            <a:avLst/>
          </a:prstGeom>
          <a:noFill/>
        </p:spPr>
        <p:txBody>
          <a:bodyPr wrap="none" rtlCol="0">
            <a:spAutoFit/>
          </a:bodyPr>
          <a:lstStyle/>
          <a:p>
            <a:r>
              <a:rPr lang="en-US" dirty="0"/>
              <a:t>W</a:t>
            </a:r>
            <a:r>
              <a:rPr lang="en-US" sz="1000" dirty="0"/>
              <a:t>1</a:t>
            </a:r>
          </a:p>
        </p:txBody>
      </p:sp>
    </p:spTree>
    <p:extLst>
      <p:ext uri="{BB962C8B-B14F-4D97-AF65-F5344CB8AC3E}">
        <p14:creationId xmlns:p14="http://schemas.microsoft.com/office/powerpoint/2010/main" val="3318894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5DB4BC4-4246-4D3A-9B0D-480809C770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1268760"/>
            <a:ext cx="8496945" cy="5505313"/>
          </a:xfrm>
          <a:prstGeom prst="rect">
            <a:avLst/>
          </a:prstGeom>
        </p:spPr>
      </p:pic>
      <p:sp>
        <p:nvSpPr>
          <p:cNvPr id="2" name="Title 1">
            <a:extLst>
              <a:ext uri="{FF2B5EF4-FFF2-40B4-BE49-F238E27FC236}">
                <a16:creationId xmlns:a16="http://schemas.microsoft.com/office/drawing/2014/main" id="{0762D58F-38C1-4547-A406-D8FB0001ABC0}"/>
              </a:ext>
            </a:extLst>
          </p:cNvPr>
          <p:cNvSpPr>
            <a:spLocks noGrp="1"/>
          </p:cNvSpPr>
          <p:nvPr>
            <p:ph type="title"/>
          </p:nvPr>
        </p:nvSpPr>
        <p:spPr/>
        <p:txBody>
          <a:bodyPr/>
          <a:lstStyle/>
          <a:p>
            <a:r>
              <a:rPr lang="en-US" dirty="0"/>
              <a:t>WT*…</a:t>
            </a:r>
          </a:p>
        </p:txBody>
      </p:sp>
    </p:spTree>
    <p:extLst>
      <p:ext uri="{BB962C8B-B14F-4D97-AF65-F5344CB8AC3E}">
        <p14:creationId xmlns:p14="http://schemas.microsoft.com/office/powerpoint/2010/main" val="23763169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F73E9-B526-4D80-932F-0FA624733C7D}"/>
              </a:ext>
            </a:extLst>
          </p:cNvPr>
          <p:cNvSpPr>
            <a:spLocks noGrp="1"/>
          </p:cNvSpPr>
          <p:nvPr>
            <p:ph type="title"/>
          </p:nvPr>
        </p:nvSpPr>
        <p:spPr/>
        <p:txBody>
          <a:bodyPr/>
          <a:lstStyle/>
          <a:p>
            <a:r>
              <a:rPr lang="bg-BG" dirty="0"/>
              <a:t>Пример 1</a:t>
            </a:r>
            <a:endParaRPr lang="en-US" dirty="0"/>
          </a:p>
        </p:txBody>
      </p:sp>
      <p:sp>
        <p:nvSpPr>
          <p:cNvPr id="6" name="TextBox 5">
            <a:extLst>
              <a:ext uri="{FF2B5EF4-FFF2-40B4-BE49-F238E27FC236}">
                <a16:creationId xmlns:a16="http://schemas.microsoft.com/office/drawing/2014/main" id="{D2097AC6-87B3-42AA-8D79-C5FF4E602A6B}"/>
              </a:ext>
            </a:extLst>
          </p:cNvPr>
          <p:cNvSpPr txBox="1"/>
          <p:nvPr/>
        </p:nvSpPr>
        <p:spPr>
          <a:xfrm>
            <a:off x="5364088" y="3023682"/>
            <a:ext cx="3263394" cy="369332"/>
          </a:xfrm>
          <a:prstGeom prst="rect">
            <a:avLst/>
          </a:prstGeom>
          <a:noFill/>
        </p:spPr>
        <p:txBody>
          <a:bodyPr wrap="none" rtlCol="0">
            <a:spAutoFit/>
          </a:bodyPr>
          <a:lstStyle/>
          <a:p>
            <a:r>
              <a:rPr lang="bg-BG" i="1" dirty="0">
                <a:solidFill>
                  <a:srgbClr val="FF0000"/>
                </a:solidFill>
              </a:rPr>
              <a:t>Но реалната стойност е</a:t>
            </a:r>
            <a:r>
              <a:rPr lang="en-US" i="1" dirty="0">
                <a:solidFill>
                  <a:srgbClr val="FF0000"/>
                </a:solidFill>
              </a:rPr>
              <a:t>: 1</a:t>
            </a:r>
          </a:p>
        </p:txBody>
      </p:sp>
      <p:sp>
        <p:nvSpPr>
          <p:cNvPr id="7" name="TextBox 6">
            <a:extLst>
              <a:ext uri="{FF2B5EF4-FFF2-40B4-BE49-F238E27FC236}">
                <a16:creationId xmlns:a16="http://schemas.microsoft.com/office/drawing/2014/main" id="{D94C1077-39D6-4595-9C50-667E280693FA}"/>
              </a:ext>
            </a:extLst>
          </p:cNvPr>
          <p:cNvSpPr txBox="1"/>
          <p:nvPr/>
        </p:nvSpPr>
        <p:spPr>
          <a:xfrm>
            <a:off x="3004904" y="1749059"/>
            <a:ext cx="3134191" cy="1200329"/>
          </a:xfrm>
          <a:prstGeom prst="rect">
            <a:avLst/>
          </a:prstGeom>
          <a:noFill/>
        </p:spPr>
        <p:txBody>
          <a:bodyPr wrap="none" rtlCol="0">
            <a:spAutoFit/>
          </a:bodyPr>
          <a:lstStyle/>
          <a:p>
            <a:r>
              <a:rPr lang="en-US" dirty="0"/>
              <a:t>2*0.11+3*0.21 = 0.85</a:t>
            </a:r>
          </a:p>
          <a:p>
            <a:r>
              <a:rPr lang="en-US" dirty="0"/>
              <a:t>2*0.12+3*0.08 = 0.48</a:t>
            </a:r>
          </a:p>
          <a:p>
            <a:endParaRPr lang="en-US" dirty="0"/>
          </a:p>
          <a:p>
            <a:r>
              <a:rPr lang="en-US" dirty="0"/>
              <a:t>0.85*0.14+0.48*0.15 = 0.191</a:t>
            </a:r>
          </a:p>
        </p:txBody>
      </p:sp>
      <p:sp>
        <p:nvSpPr>
          <p:cNvPr id="9" name="TextBox 8">
            <a:extLst>
              <a:ext uri="{FF2B5EF4-FFF2-40B4-BE49-F238E27FC236}">
                <a16:creationId xmlns:a16="http://schemas.microsoft.com/office/drawing/2014/main" id="{A3FB5766-F2AE-401B-B1D4-7E6C4F524953}"/>
              </a:ext>
            </a:extLst>
          </p:cNvPr>
          <p:cNvSpPr txBox="1"/>
          <p:nvPr/>
        </p:nvSpPr>
        <p:spPr>
          <a:xfrm>
            <a:off x="5445690" y="1371959"/>
            <a:ext cx="3397212" cy="369332"/>
          </a:xfrm>
          <a:prstGeom prst="rect">
            <a:avLst/>
          </a:prstGeom>
          <a:noFill/>
        </p:spPr>
        <p:txBody>
          <a:bodyPr wrap="none" rtlCol="0">
            <a:spAutoFit/>
          </a:bodyPr>
          <a:lstStyle/>
          <a:p>
            <a:r>
              <a:rPr lang="bg-BG" dirty="0"/>
              <a:t>Грешка: </a:t>
            </a:r>
            <a:r>
              <a:rPr lang="en-US" dirty="0"/>
              <a:t>0.5*</a:t>
            </a:r>
            <a:r>
              <a:rPr lang="bg-BG" dirty="0"/>
              <a:t>(0.191-1)</a:t>
            </a:r>
            <a:r>
              <a:rPr lang="en-US" dirty="0"/>
              <a:t>^2=0.327</a:t>
            </a:r>
          </a:p>
        </p:txBody>
      </p:sp>
      <p:sp>
        <p:nvSpPr>
          <p:cNvPr id="10" name="Arrow: Right 9">
            <a:extLst>
              <a:ext uri="{FF2B5EF4-FFF2-40B4-BE49-F238E27FC236}">
                <a16:creationId xmlns:a16="http://schemas.microsoft.com/office/drawing/2014/main" id="{6C88A2E4-0138-434F-856D-BB8113256388}"/>
              </a:ext>
            </a:extLst>
          </p:cNvPr>
          <p:cNvSpPr/>
          <p:nvPr/>
        </p:nvSpPr>
        <p:spPr>
          <a:xfrm rot="10800000">
            <a:off x="4211960" y="3573016"/>
            <a:ext cx="4032448" cy="1281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5962833E-223F-41DB-9AEB-7B3EA51331FF}"/>
              </a:ext>
            </a:extLst>
          </p:cNvPr>
          <p:cNvPicPr>
            <a:picLocks noChangeAspect="1"/>
          </p:cNvPicPr>
          <p:nvPr/>
        </p:nvPicPr>
        <p:blipFill>
          <a:blip r:embed="rId2"/>
          <a:stretch>
            <a:fillRect/>
          </a:stretch>
        </p:blipFill>
        <p:spPr>
          <a:xfrm>
            <a:off x="2778127" y="3838575"/>
            <a:ext cx="6372225" cy="3019425"/>
          </a:xfrm>
          <a:prstGeom prst="rect">
            <a:avLst/>
          </a:prstGeom>
        </p:spPr>
      </p:pic>
    </p:spTree>
    <p:extLst>
      <p:ext uri="{BB962C8B-B14F-4D97-AF65-F5344CB8AC3E}">
        <p14:creationId xmlns:p14="http://schemas.microsoft.com/office/powerpoint/2010/main" val="38777765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F73E9-B526-4D80-932F-0FA624733C7D}"/>
              </a:ext>
            </a:extLst>
          </p:cNvPr>
          <p:cNvSpPr>
            <a:spLocks noGrp="1"/>
          </p:cNvSpPr>
          <p:nvPr>
            <p:ph type="title"/>
          </p:nvPr>
        </p:nvSpPr>
        <p:spPr/>
        <p:txBody>
          <a:bodyPr/>
          <a:lstStyle/>
          <a:p>
            <a:r>
              <a:rPr lang="bg-BG" dirty="0"/>
              <a:t>Пример 1</a:t>
            </a:r>
            <a:endParaRPr lang="en-US" dirty="0"/>
          </a:p>
        </p:txBody>
      </p:sp>
      <p:sp>
        <p:nvSpPr>
          <p:cNvPr id="6" name="TextBox 5">
            <a:extLst>
              <a:ext uri="{FF2B5EF4-FFF2-40B4-BE49-F238E27FC236}">
                <a16:creationId xmlns:a16="http://schemas.microsoft.com/office/drawing/2014/main" id="{D2097AC6-87B3-42AA-8D79-C5FF4E602A6B}"/>
              </a:ext>
            </a:extLst>
          </p:cNvPr>
          <p:cNvSpPr txBox="1"/>
          <p:nvPr/>
        </p:nvSpPr>
        <p:spPr>
          <a:xfrm>
            <a:off x="5364088" y="3023682"/>
            <a:ext cx="3263394" cy="369332"/>
          </a:xfrm>
          <a:prstGeom prst="rect">
            <a:avLst/>
          </a:prstGeom>
          <a:noFill/>
        </p:spPr>
        <p:txBody>
          <a:bodyPr wrap="none" rtlCol="0">
            <a:spAutoFit/>
          </a:bodyPr>
          <a:lstStyle/>
          <a:p>
            <a:r>
              <a:rPr lang="bg-BG" i="1" dirty="0">
                <a:solidFill>
                  <a:srgbClr val="FF0000"/>
                </a:solidFill>
              </a:rPr>
              <a:t>Но реалната стойност е</a:t>
            </a:r>
            <a:r>
              <a:rPr lang="en-US" i="1" dirty="0">
                <a:solidFill>
                  <a:srgbClr val="FF0000"/>
                </a:solidFill>
              </a:rPr>
              <a:t>: 1</a:t>
            </a:r>
          </a:p>
        </p:txBody>
      </p:sp>
      <p:sp>
        <p:nvSpPr>
          <p:cNvPr id="7" name="TextBox 6">
            <a:extLst>
              <a:ext uri="{FF2B5EF4-FFF2-40B4-BE49-F238E27FC236}">
                <a16:creationId xmlns:a16="http://schemas.microsoft.com/office/drawing/2014/main" id="{D94C1077-39D6-4595-9C50-667E280693FA}"/>
              </a:ext>
            </a:extLst>
          </p:cNvPr>
          <p:cNvSpPr txBox="1"/>
          <p:nvPr/>
        </p:nvSpPr>
        <p:spPr>
          <a:xfrm>
            <a:off x="5004048" y="1823353"/>
            <a:ext cx="3134191" cy="1200329"/>
          </a:xfrm>
          <a:prstGeom prst="rect">
            <a:avLst/>
          </a:prstGeom>
          <a:noFill/>
        </p:spPr>
        <p:txBody>
          <a:bodyPr wrap="none" rtlCol="0">
            <a:spAutoFit/>
          </a:bodyPr>
          <a:lstStyle/>
          <a:p>
            <a:r>
              <a:rPr lang="en-US" dirty="0"/>
              <a:t>2*0.11+3*0.21 = 0.85</a:t>
            </a:r>
          </a:p>
          <a:p>
            <a:r>
              <a:rPr lang="en-US" dirty="0"/>
              <a:t>2*0.12+3*0.08 = 0.48</a:t>
            </a:r>
          </a:p>
          <a:p>
            <a:endParaRPr lang="en-US" dirty="0"/>
          </a:p>
          <a:p>
            <a:r>
              <a:rPr lang="en-US" dirty="0"/>
              <a:t>0.85*0.14+0.48*0.15 = 0.191</a:t>
            </a:r>
          </a:p>
        </p:txBody>
      </p:sp>
      <p:sp>
        <p:nvSpPr>
          <p:cNvPr id="9" name="TextBox 8">
            <a:extLst>
              <a:ext uri="{FF2B5EF4-FFF2-40B4-BE49-F238E27FC236}">
                <a16:creationId xmlns:a16="http://schemas.microsoft.com/office/drawing/2014/main" id="{A3FB5766-F2AE-401B-B1D4-7E6C4F524953}"/>
              </a:ext>
            </a:extLst>
          </p:cNvPr>
          <p:cNvSpPr txBox="1"/>
          <p:nvPr/>
        </p:nvSpPr>
        <p:spPr>
          <a:xfrm>
            <a:off x="5445690" y="1371959"/>
            <a:ext cx="3397212" cy="369332"/>
          </a:xfrm>
          <a:prstGeom prst="rect">
            <a:avLst/>
          </a:prstGeom>
          <a:noFill/>
        </p:spPr>
        <p:txBody>
          <a:bodyPr wrap="none" rtlCol="0">
            <a:spAutoFit/>
          </a:bodyPr>
          <a:lstStyle/>
          <a:p>
            <a:r>
              <a:rPr lang="bg-BG" dirty="0"/>
              <a:t>Грешка: </a:t>
            </a:r>
            <a:r>
              <a:rPr lang="en-US" dirty="0"/>
              <a:t>0.5*</a:t>
            </a:r>
            <a:r>
              <a:rPr lang="bg-BG" dirty="0"/>
              <a:t>(0.191-1)</a:t>
            </a:r>
            <a:r>
              <a:rPr lang="en-US" dirty="0"/>
              <a:t>^2=0.327</a:t>
            </a:r>
          </a:p>
        </p:txBody>
      </p:sp>
      <p:pic>
        <p:nvPicPr>
          <p:cNvPr id="4" name="Picture 3">
            <a:extLst>
              <a:ext uri="{FF2B5EF4-FFF2-40B4-BE49-F238E27FC236}">
                <a16:creationId xmlns:a16="http://schemas.microsoft.com/office/drawing/2014/main" id="{9D90ED45-789D-4447-BAC8-17A6E7D4EB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827975"/>
            <a:ext cx="3572374" cy="924054"/>
          </a:xfrm>
          <a:prstGeom prst="rect">
            <a:avLst/>
          </a:prstGeom>
        </p:spPr>
      </p:pic>
      <p:pic>
        <p:nvPicPr>
          <p:cNvPr id="13" name="Picture 12">
            <a:extLst>
              <a:ext uri="{FF2B5EF4-FFF2-40B4-BE49-F238E27FC236}">
                <a16:creationId xmlns:a16="http://schemas.microsoft.com/office/drawing/2014/main" id="{E8817FF6-C434-4420-8CA1-1E9C01B6FE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3404430"/>
            <a:ext cx="9144000" cy="3480954"/>
          </a:xfrm>
          <a:prstGeom prst="rect">
            <a:avLst/>
          </a:prstGeom>
        </p:spPr>
      </p:pic>
    </p:spTree>
    <p:extLst>
      <p:ext uri="{BB962C8B-B14F-4D97-AF65-F5344CB8AC3E}">
        <p14:creationId xmlns:p14="http://schemas.microsoft.com/office/powerpoint/2010/main" val="7489782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F73E9-B526-4D80-932F-0FA624733C7D}"/>
              </a:ext>
            </a:extLst>
          </p:cNvPr>
          <p:cNvSpPr>
            <a:spLocks noGrp="1"/>
          </p:cNvSpPr>
          <p:nvPr>
            <p:ph type="title"/>
          </p:nvPr>
        </p:nvSpPr>
        <p:spPr/>
        <p:txBody>
          <a:bodyPr/>
          <a:lstStyle/>
          <a:p>
            <a:r>
              <a:rPr lang="bg-BG" dirty="0"/>
              <a:t>Пример 1</a:t>
            </a:r>
            <a:endParaRPr lang="en-US" dirty="0"/>
          </a:p>
        </p:txBody>
      </p:sp>
      <p:sp>
        <p:nvSpPr>
          <p:cNvPr id="6" name="TextBox 5">
            <a:extLst>
              <a:ext uri="{FF2B5EF4-FFF2-40B4-BE49-F238E27FC236}">
                <a16:creationId xmlns:a16="http://schemas.microsoft.com/office/drawing/2014/main" id="{D2097AC6-87B3-42AA-8D79-C5FF4E602A6B}"/>
              </a:ext>
            </a:extLst>
          </p:cNvPr>
          <p:cNvSpPr txBox="1"/>
          <p:nvPr/>
        </p:nvSpPr>
        <p:spPr>
          <a:xfrm>
            <a:off x="5364088" y="3023682"/>
            <a:ext cx="3263394" cy="369332"/>
          </a:xfrm>
          <a:prstGeom prst="rect">
            <a:avLst/>
          </a:prstGeom>
          <a:noFill/>
        </p:spPr>
        <p:txBody>
          <a:bodyPr wrap="none" rtlCol="0">
            <a:spAutoFit/>
          </a:bodyPr>
          <a:lstStyle/>
          <a:p>
            <a:r>
              <a:rPr lang="bg-BG" i="1" dirty="0">
                <a:solidFill>
                  <a:srgbClr val="FF0000"/>
                </a:solidFill>
              </a:rPr>
              <a:t>Но реалната стойност е</a:t>
            </a:r>
            <a:r>
              <a:rPr lang="en-US" i="1" dirty="0">
                <a:solidFill>
                  <a:srgbClr val="FF0000"/>
                </a:solidFill>
              </a:rPr>
              <a:t>: 1</a:t>
            </a:r>
          </a:p>
        </p:txBody>
      </p:sp>
      <p:sp>
        <p:nvSpPr>
          <p:cNvPr id="7" name="TextBox 6">
            <a:extLst>
              <a:ext uri="{FF2B5EF4-FFF2-40B4-BE49-F238E27FC236}">
                <a16:creationId xmlns:a16="http://schemas.microsoft.com/office/drawing/2014/main" id="{D94C1077-39D6-4595-9C50-667E280693FA}"/>
              </a:ext>
            </a:extLst>
          </p:cNvPr>
          <p:cNvSpPr txBox="1"/>
          <p:nvPr/>
        </p:nvSpPr>
        <p:spPr>
          <a:xfrm>
            <a:off x="5004048" y="1823353"/>
            <a:ext cx="3134191" cy="1200329"/>
          </a:xfrm>
          <a:prstGeom prst="rect">
            <a:avLst/>
          </a:prstGeom>
          <a:noFill/>
        </p:spPr>
        <p:txBody>
          <a:bodyPr wrap="none" rtlCol="0">
            <a:spAutoFit/>
          </a:bodyPr>
          <a:lstStyle/>
          <a:p>
            <a:r>
              <a:rPr lang="en-US" dirty="0"/>
              <a:t>2*0.11+3*0.21 = 0.85</a:t>
            </a:r>
          </a:p>
          <a:p>
            <a:r>
              <a:rPr lang="en-US" dirty="0"/>
              <a:t>2*0.12+3*0.08 = 0.48</a:t>
            </a:r>
          </a:p>
          <a:p>
            <a:endParaRPr lang="en-US" dirty="0"/>
          </a:p>
          <a:p>
            <a:r>
              <a:rPr lang="en-US" dirty="0"/>
              <a:t>0.85*0.14+0.48*0.15 = 0.191</a:t>
            </a:r>
          </a:p>
        </p:txBody>
      </p:sp>
      <p:sp>
        <p:nvSpPr>
          <p:cNvPr id="9" name="TextBox 8">
            <a:extLst>
              <a:ext uri="{FF2B5EF4-FFF2-40B4-BE49-F238E27FC236}">
                <a16:creationId xmlns:a16="http://schemas.microsoft.com/office/drawing/2014/main" id="{A3FB5766-F2AE-401B-B1D4-7E6C4F524953}"/>
              </a:ext>
            </a:extLst>
          </p:cNvPr>
          <p:cNvSpPr txBox="1"/>
          <p:nvPr/>
        </p:nvSpPr>
        <p:spPr>
          <a:xfrm>
            <a:off x="5445690" y="1371959"/>
            <a:ext cx="3397212" cy="369332"/>
          </a:xfrm>
          <a:prstGeom prst="rect">
            <a:avLst/>
          </a:prstGeom>
          <a:noFill/>
        </p:spPr>
        <p:txBody>
          <a:bodyPr wrap="none" rtlCol="0">
            <a:spAutoFit/>
          </a:bodyPr>
          <a:lstStyle/>
          <a:p>
            <a:r>
              <a:rPr lang="bg-BG" dirty="0"/>
              <a:t>Грешка: </a:t>
            </a:r>
            <a:r>
              <a:rPr lang="en-US" dirty="0"/>
              <a:t>0.5*</a:t>
            </a:r>
            <a:r>
              <a:rPr lang="bg-BG" dirty="0"/>
              <a:t>(0.191-1)</a:t>
            </a:r>
            <a:r>
              <a:rPr lang="en-US" dirty="0"/>
              <a:t>^2=0.327</a:t>
            </a:r>
          </a:p>
        </p:txBody>
      </p:sp>
      <p:pic>
        <p:nvPicPr>
          <p:cNvPr id="4" name="Picture 3">
            <a:extLst>
              <a:ext uri="{FF2B5EF4-FFF2-40B4-BE49-F238E27FC236}">
                <a16:creationId xmlns:a16="http://schemas.microsoft.com/office/drawing/2014/main" id="{9D90ED45-789D-4447-BAC8-17A6E7D4EB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827975"/>
            <a:ext cx="3572374" cy="924054"/>
          </a:xfrm>
          <a:prstGeom prst="rect">
            <a:avLst/>
          </a:prstGeom>
        </p:spPr>
      </p:pic>
      <p:pic>
        <p:nvPicPr>
          <p:cNvPr id="5" name="Picture 4">
            <a:extLst>
              <a:ext uri="{FF2B5EF4-FFF2-40B4-BE49-F238E27FC236}">
                <a16:creationId xmlns:a16="http://schemas.microsoft.com/office/drawing/2014/main" id="{17B6813C-C4C3-42D0-9CB6-0EE61B7EA4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56708" y="3645024"/>
            <a:ext cx="5583517" cy="3104349"/>
          </a:xfrm>
          <a:prstGeom prst="rect">
            <a:avLst/>
          </a:prstGeom>
        </p:spPr>
      </p:pic>
    </p:spTree>
    <p:extLst>
      <p:ext uri="{BB962C8B-B14F-4D97-AF65-F5344CB8AC3E}">
        <p14:creationId xmlns:p14="http://schemas.microsoft.com/office/powerpoint/2010/main" val="38554951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F73E9-B526-4D80-932F-0FA624733C7D}"/>
              </a:ext>
            </a:extLst>
          </p:cNvPr>
          <p:cNvSpPr>
            <a:spLocks noGrp="1"/>
          </p:cNvSpPr>
          <p:nvPr>
            <p:ph type="title"/>
          </p:nvPr>
        </p:nvSpPr>
        <p:spPr/>
        <p:txBody>
          <a:bodyPr/>
          <a:lstStyle/>
          <a:p>
            <a:r>
              <a:rPr lang="bg-BG" dirty="0"/>
              <a:t>Пример 1</a:t>
            </a:r>
            <a:endParaRPr lang="en-US" dirty="0"/>
          </a:p>
        </p:txBody>
      </p:sp>
      <p:sp>
        <p:nvSpPr>
          <p:cNvPr id="6" name="TextBox 5">
            <a:extLst>
              <a:ext uri="{FF2B5EF4-FFF2-40B4-BE49-F238E27FC236}">
                <a16:creationId xmlns:a16="http://schemas.microsoft.com/office/drawing/2014/main" id="{D2097AC6-87B3-42AA-8D79-C5FF4E602A6B}"/>
              </a:ext>
            </a:extLst>
          </p:cNvPr>
          <p:cNvSpPr txBox="1"/>
          <p:nvPr/>
        </p:nvSpPr>
        <p:spPr>
          <a:xfrm>
            <a:off x="1115616" y="1454021"/>
            <a:ext cx="2927404" cy="369332"/>
          </a:xfrm>
          <a:prstGeom prst="rect">
            <a:avLst/>
          </a:prstGeom>
          <a:noFill/>
        </p:spPr>
        <p:txBody>
          <a:bodyPr wrap="none" rtlCol="0">
            <a:spAutoFit/>
          </a:bodyPr>
          <a:lstStyle/>
          <a:p>
            <a:r>
              <a:rPr lang="bg-BG" i="1" dirty="0">
                <a:solidFill>
                  <a:srgbClr val="FF0000"/>
                </a:solidFill>
              </a:rPr>
              <a:t>Реалната стойност е</a:t>
            </a:r>
            <a:r>
              <a:rPr lang="en-US" i="1" dirty="0">
                <a:solidFill>
                  <a:srgbClr val="FF0000"/>
                </a:solidFill>
              </a:rPr>
              <a:t>: 1</a:t>
            </a:r>
          </a:p>
        </p:txBody>
      </p:sp>
      <p:sp>
        <p:nvSpPr>
          <p:cNvPr id="7" name="TextBox 6">
            <a:extLst>
              <a:ext uri="{FF2B5EF4-FFF2-40B4-BE49-F238E27FC236}">
                <a16:creationId xmlns:a16="http://schemas.microsoft.com/office/drawing/2014/main" id="{D94C1077-39D6-4595-9C50-667E280693FA}"/>
              </a:ext>
            </a:extLst>
          </p:cNvPr>
          <p:cNvSpPr txBox="1"/>
          <p:nvPr/>
        </p:nvSpPr>
        <p:spPr>
          <a:xfrm>
            <a:off x="5004048" y="1823353"/>
            <a:ext cx="2835392" cy="646331"/>
          </a:xfrm>
          <a:prstGeom prst="rect">
            <a:avLst/>
          </a:prstGeom>
          <a:noFill/>
        </p:spPr>
        <p:txBody>
          <a:bodyPr wrap="none" rtlCol="0">
            <a:spAutoFit/>
          </a:bodyPr>
          <a:lstStyle/>
          <a:p>
            <a:r>
              <a:rPr lang="bg-BG" dirty="0"/>
              <a:t>Делта: </a:t>
            </a:r>
            <a:r>
              <a:rPr lang="en-US" dirty="0"/>
              <a:t>0.191</a:t>
            </a:r>
            <a:r>
              <a:rPr lang="bg-BG" dirty="0"/>
              <a:t> – 1 = -0.809</a:t>
            </a:r>
          </a:p>
          <a:p>
            <a:r>
              <a:rPr lang="bg-BG" dirty="0"/>
              <a:t>Нека </a:t>
            </a:r>
            <a:r>
              <a:rPr lang="en-US" dirty="0"/>
              <a:t>a = 0.025</a:t>
            </a:r>
          </a:p>
        </p:txBody>
      </p:sp>
      <p:sp>
        <p:nvSpPr>
          <p:cNvPr id="9" name="TextBox 8">
            <a:extLst>
              <a:ext uri="{FF2B5EF4-FFF2-40B4-BE49-F238E27FC236}">
                <a16:creationId xmlns:a16="http://schemas.microsoft.com/office/drawing/2014/main" id="{A3FB5766-F2AE-401B-B1D4-7E6C4F524953}"/>
              </a:ext>
            </a:extLst>
          </p:cNvPr>
          <p:cNvSpPr txBox="1"/>
          <p:nvPr/>
        </p:nvSpPr>
        <p:spPr>
          <a:xfrm>
            <a:off x="5004048" y="1388371"/>
            <a:ext cx="3397212" cy="369332"/>
          </a:xfrm>
          <a:prstGeom prst="rect">
            <a:avLst/>
          </a:prstGeom>
          <a:noFill/>
        </p:spPr>
        <p:txBody>
          <a:bodyPr wrap="none" rtlCol="0">
            <a:spAutoFit/>
          </a:bodyPr>
          <a:lstStyle/>
          <a:p>
            <a:r>
              <a:rPr lang="bg-BG" dirty="0"/>
              <a:t>Грешка: </a:t>
            </a:r>
            <a:r>
              <a:rPr lang="en-US" dirty="0"/>
              <a:t>0.5*</a:t>
            </a:r>
            <a:r>
              <a:rPr lang="bg-BG" dirty="0"/>
              <a:t>(0.191-1)</a:t>
            </a:r>
            <a:r>
              <a:rPr lang="en-US" dirty="0"/>
              <a:t>^2=0.327</a:t>
            </a:r>
          </a:p>
        </p:txBody>
      </p:sp>
      <p:pic>
        <p:nvPicPr>
          <p:cNvPr id="4" name="Picture 3">
            <a:extLst>
              <a:ext uri="{FF2B5EF4-FFF2-40B4-BE49-F238E27FC236}">
                <a16:creationId xmlns:a16="http://schemas.microsoft.com/office/drawing/2014/main" id="{9D90ED45-789D-4447-BAC8-17A6E7D4EB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827975"/>
            <a:ext cx="3572374" cy="924054"/>
          </a:xfrm>
          <a:prstGeom prst="rect">
            <a:avLst/>
          </a:prstGeom>
        </p:spPr>
      </p:pic>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D933FE5C-C5B5-4E0B-BD5E-378C13025476}"/>
                  </a:ext>
                </a:extLst>
              </p:cNvPr>
              <p:cNvSpPr txBox="1"/>
              <p:nvPr/>
            </p:nvSpPr>
            <p:spPr>
              <a:xfrm>
                <a:off x="284221" y="3200782"/>
                <a:ext cx="4776436" cy="27699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𝑤</m:t>
                          </m:r>
                        </m:e>
                        <m:sub>
                          <m:r>
                            <a:rPr lang="en-US" b="0" i="1" smtClean="0">
                              <a:latin typeface="Cambria Math" panose="02040503050406030204" pitchFamily="18" charset="0"/>
                            </a:rPr>
                            <m:t>6</m:t>
                          </m:r>
                        </m:sub>
                      </m:sSub>
                      <m:r>
                        <a:rPr lang="en-US" b="0" i="1" smtClean="0">
                          <a:latin typeface="Cambria Math" panose="02040503050406030204" pitchFamily="18" charset="0"/>
                        </a:rPr>
                        <m:t>=0.15 −0.025</m:t>
                      </m:r>
                      <m:d>
                        <m:dPr>
                          <m:ctrlPr>
                            <a:rPr lang="en-US" b="0" i="1" smtClean="0">
                              <a:latin typeface="Cambria Math" panose="02040503050406030204" pitchFamily="18" charset="0"/>
                            </a:rPr>
                          </m:ctrlPr>
                        </m:dPr>
                        <m:e>
                          <m:r>
                            <a:rPr lang="en-US" b="0" i="1" smtClean="0">
                              <a:latin typeface="Cambria Math" panose="02040503050406030204" pitchFamily="18" charset="0"/>
                            </a:rPr>
                            <m:t>−0.809</m:t>
                          </m:r>
                        </m:e>
                      </m:d>
                      <m:r>
                        <a:rPr lang="en-US" i="1">
                          <a:latin typeface="Cambria Math" panose="02040503050406030204" pitchFamily="18" charset="0"/>
                        </a:rPr>
                        <m:t>∗0.48=</m:t>
                      </m:r>
                      <m:r>
                        <a:rPr lang="en-US" i="1">
                          <a:latin typeface="Cambria Math" panose="02040503050406030204" pitchFamily="18" charset="0"/>
                        </a:rPr>
                        <m:t>0.159708</m:t>
                      </m:r>
                    </m:oMath>
                  </m:oMathPara>
                </a14:m>
                <a:endParaRPr lang="en-US" dirty="0"/>
              </a:p>
            </p:txBody>
          </p:sp>
        </mc:Choice>
        <mc:Fallback>
          <p:sp>
            <p:nvSpPr>
              <p:cNvPr id="3" name="TextBox 2">
                <a:extLst>
                  <a:ext uri="{FF2B5EF4-FFF2-40B4-BE49-F238E27FC236}">
                    <a16:creationId xmlns:a16="http://schemas.microsoft.com/office/drawing/2014/main" id="{D933FE5C-C5B5-4E0B-BD5E-378C13025476}"/>
                  </a:ext>
                </a:extLst>
              </p:cNvPr>
              <p:cNvSpPr txBox="1">
                <a:spLocks noRot="1" noChangeAspect="1" noMove="1" noResize="1" noEditPoints="1" noAdjustHandles="1" noChangeArrowheads="1" noChangeShapeType="1" noTextEdit="1"/>
              </p:cNvSpPr>
              <p:nvPr/>
            </p:nvSpPr>
            <p:spPr>
              <a:xfrm>
                <a:off x="284221" y="3200782"/>
                <a:ext cx="4776436" cy="276999"/>
              </a:xfrm>
              <a:prstGeom prst="rect">
                <a:avLst/>
              </a:prstGeom>
              <a:blipFill>
                <a:blip r:embed="rId4"/>
                <a:stretch>
                  <a:fillRect l="-128" r="-766" b="-1739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F7796232-1BE1-492F-B72B-431B08BB037D}"/>
                  </a:ext>
                </a:extLst>
              </p:cNvPr>
              <p:cNvSpPr txBox="1"/>
              <p:nvPr/>
            </p:nvSpPr>
            <p:spPr>
              <a:xfrm>
                <a:off x="251520" y="3820457"/>
                <a:ext cx="5032916" cy="27699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𝑤</m:t>
                          </m:r>
                        </m:e>
                        <m:sub>
                          <m:r>
                            <a:rPr lang="en-US" b="0" i="1" smtClean="0">
                              <a:latin typeface="Cambria Math" panose="02040503050406030204" pitchFamily="18" charset="0"/>
                            </a:rPr>
                            <m:t>5</m:t>
                          </m:r>
                        </m:sub>
                      </m:sSub>
                      <m:r>
                        <a:rPr lang="en-US" b="0" i="1" smtClean="0">
                          <a:latin typeface="Cambria Math" panose="02040503050406030204" pitchFamily="18" charset="0"/>
                        </a:rPr>
                        <m:t>=0.14 −0.025</m:t>
                      </m:r>
                      <m:d>
                        <m:dPr>
                          <m:ctrlPr>
                            <a:rPr lang="en-US" b="0" i="1" smtClean="0">
                              <a:latin typeface="Cambria Math" panose="02040503050406030204" pitchFamily="18" charset="0"/>
                            </a:rPr>
                          </m:ctrlPr>
                        </m:dPr>
                        <m:e>
                          <m:r>
                            <a:rPr lang="en-US" b="0" i="1" smtClean="0">
                              <a:latin typeface="Cambria Math" panose="02040503050406030204" pitchFamily="18" charset="0"/>
                            </a:rPr>
                            <m:t>−0.809</m:t>
                          </m:r>
                        </m:e>
                      </m:d>
                      <m:r>
                        <a:rPr lang="en-US" i="1">
                          <a:latin typeface="Cambria Math" panose="02040503050406030204" pitchFamily="18" charset="0"/>
                        </a:rPr>
                        <m:t>∗0.</m:t>
                      </m:r>
                      <m:r>
                        <a:rPr lang="en-US" b="0" i="1" smtClean="0">
                          <a:latin typeface="Cambria Math" panose="02040503050406030204" pitchFamily="18" charset="0"/>
                        </a:rPr>
                        <m:t>85</m:t>
                      </m:r>
                      <m:r>
                        <a:rPr lang="en-US" i="1">
                          <a:latin typeface="Cambria Math" panose="02040503050406030204" pitchFamily="18" charset="0"/>
                        </a:rPr>
                        <m:t>=</m:t>
                      </m:r>
                      <m:r>
                        <a:rPr lang="en-US" i="1">
                          <a:latin typeface="Cambria Math" panose="02040503050406030204" pitchFamily="18" charset="0"/>
                        </a:rPr>
                        <m:t>0.15719125</m:t>
                      </m:r>
                    </m:oMath>
                  </m:oMathPara>
                </a14:m>
                <a:endParaRPr lang="en-US" dirty="0"/>
              </a:p>
            </p:txBody>
          </p:sp>
        </mc:Choice>
        <mc:Fallback>
          <p:sp>
            <p:nvSpPr>
              <p:cNvPr id="10" name="TextBox 9">
                <a:extLst>
                  <a:ext uri="{FF2B5EF4-FFF2-40B4-BE49-F238E27FC236}">
                    <a16:creationId xmlns:a16="http://schemas.microsoft.com/office/drawing/2014/main" id="{F7796232-1BE1-492F-B72B-431B08BB037D}"/>
                  </a:ext>
                </a:extLst>
              </p:cNvPr>
              <p:cNvSpPr txBox="1">
                <a:spLocks noRot="1" noChangeAspect="1" noMove="1" noResize="1" noEditPoints="1" noAdjustHandles="1" noChangeArrowheads="1" noChangeShapeType="1" noTextEdit="1"/>
              </p:cNvSpPr>
              <p:nvPr/>
            </p:nvSpPr>
            <p:spPr>
              <a:xfrm>
                <a:off x="251520" y="3820457"/>
                <a:ext cx="5032916" cy="276999"/>
              </a:xfrm>
              <a:prstGeom prst="rect">
                <a:avLst/>
              </a:prstGeom>
              <a:blipFill>
                <a:blip r:embed="rId5"/>
                <a:stretch>
                  <a:fillRect l="-121" r="-605" b="-20000"/>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E941AEA6-306A-4EA7-BC62-E32B38C804D1}"/>
              </a:ext>
            </a:extLst>
          </p:cNvPr>
          <p:cNvPicPr>
            <a:picLocks noChangeAspect="1"/>
          </p:cNvPicPr>
          <p:nvPr/>
        </p:nvPicPr>
        <p:blipFill>
          <a:blip r:embed="rId6"/>
          <a:stretch>
            <a:fillRect/>
          </a:stretch>
        </p:blipFill>
        <p:spPr>
          <a:xfrm>
            <a:off x="5390751" y="4147705"/>
            <a:ext cx="3753249" cy="2456516"/>
          </a:xfrm>
          <a:prstGeom prst="rect">
            <a:avLst/>
          </a:prstGeom>
        </p:spPr>
      </p:pic>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52CD72C6-5AB3-45AA-B443-1374DBC19691}"/>
                  </a:ext>
                </a:extLst>
              </p:cNvPr>
              <p:cNvSpPr txBox="1"/>
              <p:nvPr/>
            </p:nvSpPr>
            <p:spPr>
              <a:xfrm>
                <a:off x="284221" y="4412749"/>
                <a:ext cx="5368970" cy="27699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𝑤</m:t>
                          </m:r>
                        </m:e>
                        <m:sub>
                          <m:r>
                            <a:rPr lang="en-US" b="0" i="1" smtClean="0">
                              <a:latin typeface="Cambria Math" panose="02040503050406030204" pitchFamily="18" charset="0"/>
                            </a:rPr>
                            <m:t>4</m:t>
                          </m:r>
                        </m:sub>
                      </m:sSub>
                      <m:r>
                        <a:rPr lang="en-US" b="0" i="1" smtClean="0">
                          <a:latin typeface="Cambria Math" panose="02040503050406030204" pitchFamily="18" charset="0"/>
                        </a:rPr>
                        <m:t>=0.08 −0.025</m:t>
                      </m:r>
                      <m:d>
                        <m:dPr>
                          <m:ctrlPr>
                            <a:rPr lang="en-US" b="0" i="1" smtClean="0">
                              <a:latin typeface="Cambria Math" panose="02040503050406030204" pitchFamily="18" charset="0"/>
                            </a:rPr>
                          </m:ctrlPr>
                        </m:dPr>
                        <m:e>
                          <m:r>
                            <a:rPr lang="en-US" b="0" i="1" smtClean="0">
                              <a:latin typeface="Cambria Math" panose="02040503050406030204" pitchFamily="18" charset="0"/>
                            </a:rPr>
                            <m:t>−0.809</m:t>
                          </m:r>
                        </m:e>
                      </m:d>
                      <m:r>
                        <a:rPr lang="en-US" i="1">
                          <a:latin typeface="Cambria Math" panose="02040503050406030204" pitchFamily="18" charset="0"/>
                        </a:rPr>
                        <m:t>∗</m:t>
                      </m:r>
                      <m:r>
                        <a:rPr lang="en-US" i="1" smtClean="0">
                          <a:latin typeface="Cambria Math" panose="02040503050406030204" pitchFamily="18" charset="0"/>
                        </a:rPr>
                        <m:t>3</m:t>
                      </m:r>
                      <m:r>
                        <a:rPr lang="en-US" b="0" i="1" smtClean="0">
                          <a:latin typeface="Cambria Math" panose="02040503050406030204" pitchFamily="18" charset="0"/>
                        </a:rPr>
                        <m:t>∗0.15</m:t>
                      </m:r>
                      <m:r>
                        <a:rPr lang="en-US" i="1">
                          <a:latin typeface="Cambria Math" panose="02040503050406030204" pitchFamily="18" charset="0"/>
                        </a:rPr>
                        <m:t>=</m:t>
                      </m:r>
                      <m:r>
                        <a:rPr lang="en-US" i="1">
                          <a:latin typeface="Cambria Math" panose="02040503050406030204" pitchFamily="18" charset="0"/>
                        </a:rPr>
                        <m:t>0.08910125</m:t>
                      </m:r>
                    </m:oMath>
                  </m:oMathPara>
                </a14:m>
                <a:endParaRPr lang="en-US" dirty="0"/>
              </a:p>
            </p:txBody>
          </p:sp>
        </mc:Choice>
        <mc:Fallback>
          <p:sp>
            <p:nvSpPr>
              <p:cNvPr id="12" name="TextBox 11">
                <a:extLst>
                  <a:ext uri="{FF2B5EF4-FFF2-40B4-BE49-F238E27FC236}">
                    <a16:creationId xmlns:a16="http://schemas.microsoft.com/office/drawing/2014/main" id="{52CD72C6-5AB3-45AA-B443-1374DBC19691}"/>
                  </a:ext>
                </a:extLst>
              </p:cNvPr>
              <p:cNvSpPr txBox="1">
                <a:spLocks noRot="1" noChangeAspect="1" noMove="1" noResize="1" noEditPoints="1" noAdjustHandles="1" noChangeArrowheads="1" noChangeShapeType="1" noTextEdit="1"/>
              </p:cNvSpPr>
              <p:nvPr/>
            </p:nvSpPr>
            <p:spPr>
              <a:xfrm>
                <a:off x="284221" y="4412749"/>
                <a:ext cx="5368970" cy="276999"/>
              </a:xfrm>
              <a:prstGeom prst="rect">
                <a:avLst/>
              </a:prstGeom>
              <a:blipFill>
                <a:blip r:embed="rId7"/>
                <a:stretch>
                  <a:fillRect l="-114" r="-682" b="-1777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1F3B634C-02CB-4DD7-A244-4806F24C753A}"/>
                  </a:ext>
                </a:extLst>
              </p:cNvPr>
              <p:cNvSpPr txBox="1"/>
              <p:nvPr/>
            </p:nvSpPr>
            <p:spPr>
              <a:xfrm>
                <a:off x="220099" y="4991082"/>
                <a:ext cx="5375959" cy="27699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𝑤</m:t>
                          </m:r>
                        </m:e>
                        <m:sub>
                          <m:r>
                            <a:rPr lang="en-US" b="0" i="1" smtClean="0">
                              <a:latin typeface="Cambria Math" panose="02040503050406030204" pitchFamily="18" charset="0"/>
                            </a:rPr>
                            <m:t>3</m:t>
                          </m:r>
                        </m:sub>
                      </m:sSub>
                      <m:r>
                        <a:rPr lang="en-US" b="0" i="1" smtClean="0">
                          <a:latin typeface="Cambria Math" panose="02040503050406030204" pitchFamily="18" charset="0"/>
                        </a:rPr>
                        <m:t>=0.12 −0.025</m:t>
                      </m:r>
                      <m:d>
                        <m:dPr>
                          <m:ctrlPr>
                            <a:rPr lang="en-US" b="0" i="1" smtClean="0">
                              <a:latin typeface="Cambria Math" panose="02040503050406030204" pitchFamily="18" charset="0"/>
                            </a:rPr>
                          </m:ctrlPr>
                        </m:dPr>
                        <m:e>
                          <m:r>
                            <a:rPr lang="en-US" b="0" i="1" smtClean="0">
                              <a:latin typeface="Cambria Math" panose="02040503050406030204" pitchFamily="18" charset="0"/>
                            </a:rPr>
                            <m:t>−0.809</m:t>
                          </m:r>
                        </m:e>
                      </m:d>
                      <m:r>
                        <a:rPr lang="en-US" i="1">
                          <a:latin typeface="Cambria Math" panose="02040503050406030204" pitchFamily="18" charset="0"/>
                        </a:rPr>
                        <m:t>∗</m:t>
                      </m:r>
                      <m:r>
                        <a:rPr lang="en-US" b="0" i="1" smtClean="0">
                          <a:latin typeface="Cambria Math" panose="02040503050406030204" pitchFamily="18" charset="0"/>
                        </a:rPr>
                        <m:t>2∗0.15</m:t>
                      </m:r>
                      <m:r>
                        <a:rPr lang="en-US" i="1">
                          <a:latin typeface="Cambria Math" panose="02040503050406030204" pitchFamily="18" charset="0"/>
                        </a:rPr>
                        <m:t>=</m:t>
                      </m:r>
                      <m:r>
                        <a:rPr lang="en-US" i="1">
                          <a:latin typeface="Cambria Math" panose="02040503050406030204" pitchFamily="18" charset="0"/>
                        </a:rPr>
                        <m:t>0.1260675</m:t>
                      </m:r>
                    </m:oMath>
                  </m:oMathPara>
                </a14:m>
                <a:endParaRPr lang="en-US" dirty="0"/>
              </a:p>
            </p:txBody>
          </p:sp>
        </mc:Choice>
        <mc:Fallback>
          <p:sp>
            <p:nvSpPr>
              <p:cNvPr id="13" name="TextBox 12">
                <a:extLst>
                  <a:ext uri="{FF2B5EF4-FFF2-40B4-BE49-F238E27FC236}">
                    <a16:creationId xmlns:a16="http://schemas.microsoft.com/office/drawing/2014/main" id="{1F3B634C-02CB-4DD7-A244-4806F24C753A}"/>
                  </a:ext>
                </a:extLst>
              </p:cNvPr>
              <p:cNvSpPr txBox="1">
                <a:spLocks noRot="1" noChangeAspect="1" noMove="1" noResize="1" noEditPoints="1" noAdjustHandles="1" noChangeArrowheads="1" noChangeShapeType="1" noTextEdit="1"/>
              </p:cNvSpPr>
              <p:nvPr/>
            </p:nvSpPr>
            <p:spPr>
              <a:xfrm>
                <a:off x="220099" y="4991082"/>
                <a:ext cx="5375959" cy="276999"/>
              </a:xfrm>
              <a:prstGeom prst="rect">
                <a:avLst/>
              </a:prstGeom>
              <a:blipFill>
                <a:blip r:embed="rId8"/>
                <a:stretch>
                  <a:fillRect b="-1777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188AEE8B-2D03-4F39-97AF-BAA921254D62}"/>
                  </a:ext>
                </a:extLst>
              </p:cNvPr>
              <p:cNvSpPr txBox="1"/>
              <p:nvPr/>
            </p:nvSpPr>
            <p:spPr>
              <a:xfrm>
                <a:off x="284221" y="5547084"/>
                <a:ext cx="5247719" cy="27699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𝑤</m:t>
                          </m:r>
                        </m:e>
                        <m:sub>
                          <m:r>
                            <a:rPr lang="en-US" b="0" i="1" smtClean="0">
                              <a:latin typeface="Cambria Math" panose="02040503050406030204" pitchFamily="18" charset="0"/>
                            </a:rPr>
                            <m:t>2</m:t>
                          </m:r>
                        </m:sub>
                      </m:sSub>
                      <m:r>
                        <a:rPr lang="en-US" b="0" i="1" smtClean="0">
                          <a:latin typeface="Cambria Math" panose="02040503050406030204" pitchFamily="18" charset="0"/>
                        </a:rPr>
                        <m:t>=0.21 −0.025</m:t>
                      </m:r>
                      <m:d>
                        <m:dPr>
                          <m:ctrlPr>
                            <a:rPr lang="en-US" b="0" i="1" smtClean="0">
                              <a:latin typeface="Cambria Math" panose="02040503050406030204" pitchFamily="18" charset="0"/>
                            </a:rPr>
                          </m:ctrlPr>
                        </m:dPr>
                        <m:e>
                          <m:r>
                            <a:rPr lang="en-US" b="0" i="1" smtClean="0">
                              <a:latin typeface="Cambria Math" panose="02040503050406030204" pitchFamily="18" charset="0"/>
                            </a:rPr>
                            <m:t>−0.809</m:t>
                          </m:r>
                        </m:e>
                      </m:d>
                      <m:r>
                        <a:rPr lang="en-US" i="1">
                          <a:latin typeface="Cambria Math" panose="02040503050406030204" pitchFamily="18" charset="0"/>
                        </a:rPr>
                        <m:t>∗</m:t>
                      </m:r>
                      <m:r>
                        <a:rPr lang="en-US" b="0" i="1" smtClean="0">
                          <a:latin typeface="Cambria Math" panose="02040503050406030204" pitchFamily="18" charset="0"/>
                        </a:rPr>
                        <m:t>3∗0.14</m:t>
                      </m:r>
                      <m:r>
                        <a:rPr lang="en-US" i="1">
                          <a:latin typeface="Cambria Math" panose="02040503050406030204" pitchFamily="18" charset="0"/>
                        </a:rPr>
                        <m:t>=</m:t>
                      </m:r>
                      <m:r>
                        <a:rPr lang="en-US" i="1">
                          <a:latin typeface="Cambria Math" panose="02040503050406030204" pitchFamily="18" charset="0"/>
                        </a:rPr>
                        <m:t>0.2184945</m:t>
                      </m:r>
                    </m:oMath>
                  </m:oMathPara>
                </a14:m>
                <a:endParaRPr lang="en-US" dirty="0"/>
              </a:p>
            </p:txBody>
          </p:sp>
        </mc:Choice>
        <mc:Fallback>
          <p:sp>
            <p:nvSpPr>
              <p:cNvPr id="14" name="TextBox 13">
                <a:extLst>
                  <a:ext uri="{FF2B5EF4-FFF2-40B4-BE49-F238E27FC236}">
                    <a16:creationId xmlns:a16="http://schemas.microsoft.com/office/drawing/2014/main" id="{188AEE8B-2D03-4F39-97AF-BAA921254D62}"/>
                  </a:ext>
                </a:extLst>
              </p:cNvPr>
              <p:cNvSpPr txBox="1">
                <a:spLocks noRot="1" noChangeAspect="1" noMove="1" noResize="1" noEditPoints="1" noAdjustHandles="1" noChangeArrowheads="1" noChangeShapeType="1" noTextEdit="1"/>
              </p:cNvSpPr>
              <p:nvPr/>
            </p:nvSpPr>
            <p:spPr>
              <a:xfrm>
                <a:off x="284221" y="5547084"/>
                <a:ext cx="5247719" cy="276999"/>
              </a:xfrm>
              <a:prstGeom prst="rect">
                <a:avLst/>
              </a:prstGeom>
              <a:blipFill>
                <a:blip r:embed="rId9"/>
                <a:stretch>
                  <a:fillRect l="-116" r="-698" b="-1777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7249F27E-9E15-4AD8-B59C-62373627DC51}"/>
                  </a:ext>
                </a:extLst>
              </p:cNvPr>
              <p:cNvSpPr txBox="1"/>
              <p:nvPr/>
            </p:nvSpPr>
            <p:spPr>
              <a:xfrm>
                <a:off x="198927" y="6075652"/>
                <a:ext cx="5313121" cy="27699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𝑤</m:t>
                          </m:r>
                        </m:e>
                        <m:sub>
                          <m:r>
                            <a:rPr lang="en-US" b="0" i="1" smtClean="0">
                              <a:latin typeface="Cambria Math" panose="02040503050406030204" pitchFamily="18" charset="0"/>
                            </a:rPr>
                            <m:t>1</m:t>
                          </m:r>
                        </m:sub>
                      </m:sSub>
                      <m:r>
                        <a:rPr lang="en-US" b="0" i="1" smtClean="0">
                          <a:latin typeface="Cambria Math" panose="02040503050406030204" pitchFamily="18" charset="0"/>
                        </a:rPr>
                        <m:t>=0.11 −0.025</m:t>
                      </m:r>
                      <m:d>
                        <m:dPr>
                          <m:ctrlPr>
                            <a:rPr lang="en-US" b="0" i="1" smtClean="0">
                              <a:latin typeface="Cambria Math" panose="02040503050406030204" pitchFamily="18" charset="0"/>
                            </a:rPr>
                          </m:ctrlPr>
                        </m:dPr>
                        <m:e>
                          <m:r>
                            <a:rPr lang="en-US" b="0" i="1" smtClean="0">
                              <a:latin typeface="Cambria Math" panose="02040503050406030204" pitchFamily="18" charset="0"/>
                            </a:rPr>
                            <m:t>−0.809</m:t>
                          </m:r>
                        </m:e>
                      </m:d>
                      <m:r>
                        <a:rPr lang="en-US" i="1">
                          <a:latin typeface="Cambria Math" panose="02040503050406030204" pitchFamily="18" charset="0"/>
                        </a:rPr>
                        <m:t>∗</m:t>
                      </m:r>
                      <m:r>
                        <a:rPr lang="en-US" b="0" i="1" smtClean="0">
                          <a:latin typeface="Cambria Math" panose="02040503050406030204" pitchFamily="18" charset="0"/>
                        </a:rPr>
                        <m:t>2∗0.14</m:t>
                      </m:r>
                      <m:r>
                        <a:rPr lang="en-US" i="1">
                          <a:latin typeface="Cambria Math" panose="02040503050406030204" pitchFamily="18" charset="0"/>
                        </a:rPr>
                        <m:t>=</m:t>
                      </m:r>
                      <m:r>
                        <a:rPr lang="en-US" i="1">
                          <a:latin typeface="Cambria Math" panose="02040503050406030204" pitchFamily="18" charset="0"/>
                        </a:rPr>
                        <m:t>0.115663</m:t>
                      </m:r>
                    </m:oMath>
                  </m:oMathPara>
                </a14:m>
                <a:endParaRPr lang="en-US" dirty="0"/>
              </a:p>
            </p:txBody>
          </p:sp>
        </mc:Choice>
        <mc:Fallback>
          <p:sp>
            <p:nvSpPr>
              <p:cNvPr id="15" name="TextBox 14">
                <a:extLst>
                  <a:ext uri="{FF2B5EF4-FFF2-40B4-BE49-F238E27FC236}">
                    <a16:creationId xmlns:a16="http://schemas.microsoft.com/office/drawing/2014/main" id="{7249F27E-9E15-4AD8-B59C-62373627DC51}"/>
                  </a:ext>
                </a:extLst>
              </p:cNvPr>
              <p:cNvSpPr txBox="1">
                <a:spLocks noRot="1" noChangeAspect="1" noMove="1" noResize="1" noEditPoints="1" noAdjustHandles="1" noChangeArrowheads="1" noChangeShapeType="1" noTextEdit="1"/>
              </p:cNvSpPr>
              <p:nvPr/>
            </p:nvSpPr>
            <p:spPr>
              <a:xfrm>
                <a:off x="198927" y="6075652"/>
                <a:ext cx="5313121" cy="276999"/>
              </a:xfrm>
              <a:prstGeom prst="rect">
                <a:avLst/>
              </a:prstGeom>
              <a:blipFill>
                <a:blip r:embed="rId10"/>
                <a:stretch>
                  <a:fillRect b="-17778"/>
                </a:stretch>
              </a:blipFill>
            </p:spPr>
            <p:txBody>
              <a:bodyPr/>
              <a:lstStyle/>
              <a:p>
                <a:r>
                  <a:rPr lang="en-US">
                    <a:noFill/>
                  </a:rPr>
                  <a:t> </a:t>
                </a:r>
              </a:p>
            </p:txBody>
          </p:sp>
        </mc:Fallback>
      </mc:AlternateContent>
    </p:spTree>
    <p:extLst>
      <p:ext uri="{BB962C8B-B14F-4D97-AF65-F5344CB8AC3E}">
        <p14:creationId xmlns:p14="http://schemas.microsoft.com/office/powerpoint/2010/main" val="839167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935EA-9121-412F-979F-D7481720F459}"/>
              </a:ext>
            </a:extLst>
          </p:cNvPr>
          <p:cNvSpPr>
            <a:spLocks noGrp="1"/>
          </p:cNvSpPr>
          <p:nvPr>
            <p:ph type="title"/>
          </p:nvPr>
        </p:nvSpPr>
        <p:spPr/>
        <p:txBody>
          <a:bodyPr/>
          <a:lstStyle/>
          <a:p>
            <a:r>
              <a:rPr lang="en-US" dirty="0"/>
              <a:t>ELM</a:t>
            </a:r>
          </a:p>
        </p:txBody>
      </p:sp>
      <p:pic>
        <p:nvPicPr>
          <p:cNvPr id="4" name="Picture 3">
            <a:extLst>
              <a:ext uri="{FF2B5EF4-FFF2-40B4-BE49-F238E27FC236}">
                <a16:creationId xmlns:a16="http://schemas.microsoft.com/office/drawing/2014/main" id="{FBAF5677-C2A8-433C-A92F-3356DF80E2DA}"/>
              </a:ext>
            </a:extLst>
          </p:cNvPr>
          <p:cNvPicPr>
            <a:picLocks noChangeAspect="1"/>
          </p:cNvPicPr>
          <p:nvPr/>
        </p:nvPicPr>
        <p:blipFill>
          <a:blip r:embed="rId2"/>
          <a:stretch>
            <a:fillRect/>
          </a:stretch>
        </p:blipFill>
        <p:spPr>
          <a:xfrm>
            <a:off x="251520" y="1628800"/>
            <a:ext cx="3304968" cy="3022079"/>
          </a:xfrm>
          <a:prstGeom prst="rect">
            <a:avLst/>
          </a:prstGeom>
        </p:spPr>
      </p:pic>
      <p:pic>
        <p:nvPicPr>
          <p:cNvPr id="5" name="Picture 4">
            <a:extLst>
              <a:ext uri="{FF2B5EF4-FFF2-40B4-BE49-F238E27FC236}">
                <a16:creationId xmlns:a16="http://schemas.microsoft.com/office/drawing/2014/main" id="{B01F84B5-70D8-45BF-B016-F8E81E2AF97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355976" y="1556792"/>
            <a:ext cx="2917825" cy="2743200"/>
          </a:xfrm>
          <a:prstGeom prst="rect">
            <a:avLst/>
          </a:prstGeom>
          <a:noFill/>
        </p:spPr>
      </p:pic>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6F40151A-5E88-4383-A0A9-D2882D2A2523}"/>
                  </a:ext>
                </a:extLst>
              </p:cNvPr>
              <p:cNvSpPr/>
              <p:nvPr/>
            </p:nvSpPr>
            <p:spPr>
              <a:xfrm>
                <a:off x="4716016" y="4259261"/>
                <a:ext cx="2373790" cy="90255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𝑜</m:t>
                          </m:r>
                        </m:e>
                        <m:sub>
                          <m:r>
                            <a:rPr lang="en-US" i="1">
                              <a:latin typeface="Cambria Math" panose="02040503050406030204" pitchFamily="18" charset="0"/>
                            </a:rPr>
                            <m:t>𝑖</m:t>
                          </m:r>
                        </m:sub>
                      </m:sSub>
                      <m:r>
                        <a:rPr lang="en-US" i="0">
                          <a:latin typeface="Cambria Math" panose="02040503050406030204" pitchFamily="18" charset="0"/>
                        </a:rPr>
                        <m:t>=</m:t>
                      </m:r>
                      <m:nary>
                        <m:naryPr>
                          <m:chr m:val="∑"/>
                          <m:limLoc m:val="undOvr"/>
                          <m:ctrlPr>
                            <a:rPr lang="en-US" i="1">
                              <a:latin typeface="Cambria Math" panose="02040503050406030204" pitchFamily="18" charset="0"/>
                            </a:rPr>
                          </m:ctrlPr>
                        </m:naryPr>
                        <m:sub>
                          <m:r>
                            <a:rPr lang="en-US" i="1">
                              <a:latin typeface="Cambria Math" panose="02040503050406030204" pitchFamily="18" charset="0"/>
                            </a:rPr>
                            <m:t>𝑗</m:t>
                          </m:r>
                          <m:r>
                            <a:rPr lang="en-US" i="0">
                              <a:latin typeface="Cambria Math" panose="02040503050406030204" pitchFamily="18" charset="0"/>
                            </a:rPr>
                            <m:t>=1</m:t>
                          </m:r>
                        </m:sub>
                        <m:sup>
                          <m:r>
                            <a:rPr lang="en-US" i="1">
                              <a:latin typeface="Cambria Math" panose="02040503050406030204" pitchFamily="18" charset="0"/>
                            </a:rPr>
                            <m:t>𝐿</m:t>
                          </m:r>
                        </m:sup>
                        <m:e>
                          <m:d>
                            <m:dPr>
                              <m:beg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𝑗</m:t>
                                  </m:r>
                                </m:sub>
                              </m:sSub>
                              <m:r>
                                <a:rPr lang="en-US" i="1">
                                  <a:latin typeface="Cambria Math" panose="02040503050406030204" pitchFamily="18" charset="0"/>
                                </a:rPr>
                                <m:t>𝑔</m:t>
                              </m:r>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sub>
                              </m:sSub>
                              <m:r>
                                <a:rPr lang="en-US" i="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𝑗</m:t>
                                  </m:r>
                                </m:sub>
                              </m:sSub>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𝑏</m:t>
                                  </m:r>
                                </m:e>
                                <m:sub>
                                  <m:r>
                                    <a:rPr lang="en-US" i="1">
                                      <a:latin typeface="Cambria Math" panose="02040503050406030204" pitchFamily="18" charset="0"/>
                                    </a:rPr>
                                    <m:t>𝑗</m:t>
                                  </m:r>
                                </m:sub>
                              </m:sSub>
                            </m:e>
                          </m:d>
                        </m:e>
                      </m:nary>
                    </m:oMath>
                  </m:oMathPara>
                </a14:m>
                <a:endParaRPr lang="en-US" dirty="0"/>
              </a:p>
            </p:txBody>
          </p:sp>
        </mc:Choice>
        <mc:Fallback xmlns="">
          <p:sp>
            <p:nvSpPr>
              <p:cNvPr id="6" name="Rectangle 5">
                <a:extLst>
                  <a:ext uri="{FF2B5EF4-FFF2-40B4-BE49-F238E27FC236}">
                    <a16:creationId xmlns:a16="http://schemas.microsoft.com/office/drawing/2014/main" id="{6F40151A-5E88-4383-A0A9-D2882D2A2523}"/>
                  </a:ext>
                </a:extLst>
              </p:cNvPr>
              <p:cNvSpPr>
                <a:spLocks noRot="1" noChangeAspect="1" noMove="1" noResize="1" noEditPoints="1" noAdjustHandles="1" noChangeArrowheads="1" noChangeShapeType="1" noTextEdit="1"/>
              </p:cNvSpPr>
              <p:nvPr/>
            </p:nvSpPr>
            <p:spPr>
              <a:xfrm>
                <a:off x="4716016" y="4259261"/>
                <a:ext cx="2373790" cy="90255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62F8285E-7C4B-43BA-8611-22B27F31D9C7}"/>
                  </a:ext>
                </a:extLst>
              </p:cNvPr>
              <p:cNvSpPr/>
              <p:nvPr/>
            </p:nvSpPr>
            <p:spPr>
              <a:xfrm>
                <a:off x="3090738" y="5166792"/>
                <a:ext cx="5448300" cy="112652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a:latin typeface="Cambria Math" panose="02040503050406030204" pitchFamily="18" charset="0"/>
                            </a:rPr>
                          </m:ctrlPr>
                        </m:dPr>
                        <m:e>
                          <m:m>
                            <m:mPr>
                              <m:plcHide m:val="on"/>
                              <m:mcs>
                                <m:mc>
                                  <m:mcPr>
                                    <m:count m:val="1"/>
                                    <m:mcJc m:val="center"/>
                                  </m:mcPr>
                                </m:mc>
                              </m:mcs>
                              <m:ctrlPr>
                                <a:rPr lang="en-US" i="1">
                                  <a:latin typeface="Cambria Math" panose="02040503050406030204" pitchFamily="18" charset="0"/>
                                </a:rPr>
                              </m:ctrlPr>
                            </m:mPr>
                            <m:mr>
                              <m:e>
                                <m:sSub>
                                  <m:sSubPr>
                                    <m:ctrlPr>
                                      <a:rPr lang="en-US" i="1">
                                        <a:latin typeface="Cambria Math" panose="02040503050406030204" pitchFamily="18" charset="0"/>
                                      </a:rPr>
                                    </m:ctrlPr>
                                  </m:sSubPr>
                                  <m:e>
                                    <m:r>
                                      <a:rPr lang="en-US" i="1">
                                        <a:latin typeface="Cambria Math" panose="02040503050406030204" pitchFamily="18" charset="0"/>
                                      </a:rPr>
                                      <m:t>𝑜</m:t>
                                    </m:r>
                                  </m:e>
                                  <m:sub>
                                    <m:r>
                                      <a:rPr lang="en-US" i="0">
                                        <a:latin typeface="Cambria Math" panose="02040503050406030204" pitchFamily="18" charset="0"/>
                                      </a:rPr>
                                      <m:t>1</m:t>
                                    </m:r>
                                  </m:sub>
                                </m:sSub>
                              </m:e>
                            </m:mr>
                            <m:mr>
                              <m:e>
                                <m:m>
                                  <m:mPr>
                                    <m:plcHide m:val="on"/>
                                    <m:mcs>
                                      <m:mc>
                                        <m:mcPr>
                                          <m:count m:val="1"/>
                                          <m:mcJc m:val="center"/>
                                        </m:mcPr>
                                      </m:mc>
                                    </m:mcs>
                                    <m:ctrlPr>
                                      <a:rPr lang="en-US" i="1">
                                        <a:latin typeface="Cambria Math" panose="02040503050406030204" pitchFamily="18" charset="0"/>
                                      </a:rPr>
                                    </m:ctrlPr>
                                  </m:mPr>
                                  <m:mr>
                                    <m:e>
                                      <m:sSub>
                                        <m:sSubPr>
                                          <m:ctrlPr>
                                            <a:rPr lang="en-US" i="1">
                                              <a:latin typeface="Cambria Math" panose="02040503050406030204" pitchFamily="18" charset="0"/>
                                            </a:rPr>
                                          </m:ctrlPr>
                                        </m:sSubPr>
                                        <m:e>
                                          <m:r>
                                            <a:rPr lang="en-US" i="1">
                                              <a:latin typeface="Cambria Math" panose="02040503050406030204" pitchFamily="18" charset="0"/>
                                            </a:rPr>
                                            <m:t>𝑜</m:t>
                                          </m:r>
                                        </m:e>
                                        <m:sub>
                                          <m:r>
                                            <a:rPr lang="en-US" i="0">
                                              <a:latin typeface="Cambria Math" panose="02040503050406030204" pitchFamily="18" charset="0"/>
                                            </a:rPr>
                                            <m:t>2</m:t>
                                          </m:r>
                                        </m:sub>
                                      </m:sSub>
                                    </m:e>
                                  </m:mr>
                                  <m:mr>
                                    <m:e>
                                      <m:r>
                                        <a:rPr lang="en-US" i="0">
                                          <a:latin typeface="Cambria Math" panose="02040503050406030204" pitchFamily="18" charset="0"/>
                                        </a:rPr>
                                        <m:t>⋮</m:t>
                                      </m:r>
                                    </m:e>
                                  </m:mr>
                                </m:m>
                              </m:e>
                            </m:mr>
                            <m:mr>
                              <m:e>
                                <m:sSub>
                                  <m:sSubPr>
                                    <m:ctrlPr>
                                      <a:rPr lang="en-US" i="1">
                                        <a:latin typeface="Cambria Math" panose="02040503050406030204" pitchFamily="18" charset="0"/>
                                      </a:rPr>
                                    </m:ctrlPr>
                                  </m:sSubPr>
                                  <m:e>
                                    <m:r>
                                      <a:rPr lang="en-US" i="1">
                                        <a:latin typeface="Cambria Math" panose="02040503050406030204" pitchFamily="18" charset="0"/>
                                      </a:rPr>
                                      <m:t>𝑜</m:t>
                                    </m:r>
                                  </m:e>
                                  <m:sub>
                                    <m:r>
                                      <a:rPr lang="en-US" i="1">
                                        <a:latin typeface="Cambria Math" panose="02040503050406030204" pitchFamily="18" charset="0"/>
                                      </a:rPr>
                                      <m:t>𝑁</m:t>
                                    </m:r>
                                  </m:sub>
                                </m:sSub>
                              </m:e>
                            </m:mr>
                          </m:m>
                        </m:e>
                      </m:d>
                      <m:r>
                        <a:rPr lang="en-US" i="0">
                          <a:latin typeface="Cambria Math" panose="02040503050406030204" pitchFamily="18" charset="0"/>
                        </a:rPr>
                        <m:t>=</m:t>
                      </m:r>
                      <m:d>
                        <m:dPr>
                          <m:begChr m:val="["/>
                          <m:endChr m:val="]"/>
                          <m:ctrlPr>
                            <a:rPr lang="en-US" i="1">
                              <a:latin typeface="Cambria Math" panose="02040503050406030204" pitchFamily="18" charset="0"/>
                            </a:rPr>
                          </m:ctrlPr>
                        </m:dPr>
                        <m:e>
                          <m:m>
                            <m:mPr>
                              <m:plcHide m:val="on"/>
                              <m:mcs>
                                <m:mc>
                                  <m:mcPr>
                                    <m:count m:val="3"/>
                                    <m:mcJc m:val="center"/>
                                  </m:mcPr>
                                </m:mc>
                              </m:mcs>
                              <m:ctrlPr>
                                <a:rPr lang="en-US" i="1">
                                  <a:latin typeface="Cambria Math" panose="02040503050406030204" pitchFamily="18" charset="0"/>
                                </a:rPr>
                              </m:ctrlPr>
                            </m:mPr>
                            <m:mr>
                              <m:e>
                                <m:d>
                                  <m:dPr>
                                    <m:begChr m:val=""/>
                                    <m:ctrlPr>
                                      <a:rPr lang="en-US" i="1">
                                        <a:latin typeface="Cambria Math" panose="02040503050406030204" pitchFamily="18" charset="0"/>
                                      </a:rPr>
                                    </m:ctrlPr>
                                  </m:dPr>
                                  <m:e>
                                    <m:r>
                                      <a:rPr lang="en-US" i="1">
                                        <a:latin typeface="Cambria Math" panose="02040503050406030204" pitchFamily="18" charset="0"/>
                                      </a:rPr>
                                      <m:t>𝑔</m:t>
                                    </m:r>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0">
                                            <a:latin typeface="Cambria Math" panose="02040503050406030204" pitchFamily="18" charset="0"/>
                                          </a:rPr>
                                          <m:t>1</m:t>
                                        </m:r>
                                      </m:sub>
                                    </m:sSub>
                                    <m:r>
                                      <a:rPr lang="en-US" i="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𝛼</m:t>
                                        </m:r>
                                      </m:e>
                                      <m:sub>
                                        <m:r>
                                          <a:rPr lang="en-US" i="0">
                                            <a:latin typeface="Cambria Math" panose="02040503050406030204" pitchFamily="18" charset="0"/>
                                          </a:rPr>
                                          <m:t>1</m:t>
                                        </m:r>
                                      </m:sub>
                                    </m:sSub>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𝑏</m:t>
                                        </m:r>
                                      </m:e>
                                      <m:sub>
                                        <m:r>
                                          <a:rPr lang="en-US" i="0">
                                            <a:latin typeface="Cambria Math" panose="02040503050406030204" pitchFamily="18" charset="0"/>
                                          </a:rPr>
                                          <m:t>1</m:t>
                                        </m:r>
                                      </m:sub>
                                    </m:sSub>
                                  </m:e>
                                </m:d>
                              </m:e>
                              <m:e>
                                <m:r>
                                  <a:rPr lang="en-US" i="0">
                                    <a:latin typeface="Cambria Math" panose="02040503050406030204" pitchFamily="18" charset="0"/>
                                  </a:rPr>
                                  <m:t>⋯</m:t>
                                </m:r>
                              </m:e>
                              <m:e>
                                <m:d>
                                  <m:dPr>
                                    <m:begChr m:val=""/>
                                    <m:ctrlPr>
                                      <a:rPr lang="en-US" i="1">
                                        <a:latin typeface="Cambria Math" panose="02040503050406030204" pitchFamily="18" charset="0"/>
                                      </a:rPr>
                                    </m:ctrlPr>
                                  </m:dPr>
                                  <m:e>
                                    <m:r>
                                      <a:rPr lang="en-US" i="1">
                                        <a:latin typeface="Cambria Math" panose="02040503050406030204" pitchFamily="18" charset="0"/>
                                      </a:rPr>
                                      <m:t>𝑔</m:t>
                                    </m:r>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0">
                                            <a:latin typeface="Cambria Math" panose="02040503050406030204" pitchFamily="18" charset="0"/>
                                          </a:rPr>
                                          <m:t>1</m:t>
                                        </m:r>
                                      </m:sub>
                                    </m:sSub>
                                    <m:r>
                                      <a:rPr lang="en-US" i="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𝐿</m:t>
                                        </m:r>
                                      </m:sub>
                                    </m:sSub>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𝑏</m:t>
                                        </m:r>
                                      </m:e>
                                      <m:sub>
                                        <m:r>
                                          <a:rPr lang="en-US" i="1">
                                            <a:latin typeface="Cambria Math" panose="02040503050406030204" pitchFamily="18" charset="0"/>
                                          </a:rPr>
                                          <m:t>𝐿</m:t>
                                        </m:r>
                                      </m:sub>
                                    </m:sSub>
                                  </m:e>
                                </m:d>
                              </m:e>
                            </m:mr>
                            <m:mr>
                              <m:e>
                                <m:r>
                                  <a:rPr lang="en-US" i="0">
                                    <a:latin typeface="Cambria Math" panose="02040503050406030204" pitchFamily="18" charset="0"/>
                                  </a:rPr>
                                  <m:t>⋮</m:t>
                                </m:r>
                              </m:e>
                              <m:e>
                                <m:r>
                                  <a:rPr lang="en-US" i="0">
                                    <a:latin typeface="Cambria Math" panose="02040503050406030204" pitchFamily="18" charset="0"/>
                                  </a:rPr>
                                  <m:t>⋱</m:t>
                                </m:r>
                              </m:e>
                              <m:e>
                                <m:r>
                                  <a:rPr lang="en-US" i="0">
                                    <a:latin typeface="Cambria Math" panose="02040503050406030204" pitchFamily="18" charset="0"/>
                                  </a:rPr>
                                  <m:t>⋮</m:t>
                                </m:r>
                              </m:e>
                            </m:mr>
                            <m:mr>
                              <m:e>
                                <m:d>
                                  <m:dPr>
                                    <m:begChr m:val=""/>
                                    <m:ctrlPr>
                                      <a:rPr lang="en-US" i="1">
                                        <a:latin typeface="Cambria Math" panose="02040503050406030204" pitchFamily="18" charset="0"/>
                                      </a:rPr>
                                    </m:ctrlPr>
                                  </m:dPr>
                                  <m:e>
                                    <m:r>
                                      <a:rPr lang="en-US" i="1">
                                        <a:latin typeface="Cambria Math" panose="02040503050406030204" pitchFamily="18" charset="0"/>
                                      </a:rPr>
                                      <m:t>𝑔</m:t>
                                    </m:r>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𝑁</m:t>
                                        </m:r>
                                      </m:sub>
                                    </m:sSub>
                                    <m:r>
                                      <a:rPr lang="en-US" i="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𝛼</m:t>
                                        </m:r>
                                      </m:e>
                                      <m:sub>
                                        <m:r>
                                          <a:rPr lang="en-US" i="0">
                                            <a:latin typeface="Cambria Math" panose="02040503050406030204" pitchFamily="18" charset="0"/>
                                          </a:rPr>
                                          <m:t>1</m:t>
                                        </m:r>
                                      </m:sub>
                                    </m:sSub>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𝑏</m:t>
                                        </m:r>
                                      </m:e>
                                      <m:sub>
                                        <m:r>
                                          <a:rPr lang="en-US" i="0">
                                            <a:latin typeface="Cambria Math" panose="02040503050406030204" pitchFamily="18" charset="0"/>
                                          </a:rPr>
                                          <m:t>1</m:t>
                                        </m:r>
                                      </m:sub>
                                    </m:sSub>
                                  </m:e>
                                </m:d>
                              </m:e>
                              <m:e>
                                <m:r>
                                  <a:rPr lang="en-US" i="0">
                                    <a:latin typeface="Cambria Math" panose="02040503050406030204" pitchFamily="18" charset="0"/>
                                  </a:rPr>
                                  <m:t>⋯</m:t>
                                </m:r>
                              </m:e>
                              <m:e>
                                <m:d>
                                  <m:dPr>
                                    <m:begChr m:val=""/>
                                    <m:ctrlPr>
                                      <a:rPr lang="en-US" i="1">
                                        <a:latin typeface="Cambria Math" panose="02040503050406030204" pitchFamily="18" charset="0"/>
                                      </a:rPr>
                                    </m:ctrlPr>
                                  </m:dPr>
                                  <m:e>
                                    <m:r>
                                      <a:rPr lang="en-US" i="1">
                                        <a:latin typeface="Cambria Math" panose="02040503050406030204" pitchFamily="18" charset="0"/>
                                      </a:rPr>
                                      <m:t>𝑔</m:t>
                                    </m:r>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𝑁</m:t>
                                        </m:r>
                                      </m:sub>
                                    </m:sSub>
                                    <m:r>
                                      <a:rPr lang="en-US" i="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𝛼</m:t>
                                        </m:r>
                                      </m:e>
                                      <m:sub>
                                        <m:r>
                                          <a:rPr lang="en-US" i="1">
                                            <a:latin typeface="Cambria Math" panose="02040503050406030204" pitchFamily="18" charset="0"/>
                                          </a:rPr>
                                          <m:t>𝐿</m:t>
                                        </m:r>
                                      </m:sub>
                                    </m:sSub>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𝑏</m:t>
                                        </m:r>
                                      </m:e>
                                      <m:sub>
                                        <m:r>
                                          <a:rPr lang="en-US" i="1">
                                            <a:latin typeface="Cambria Math" panose="02040503050406030204" pitchFamily="18" charset="0"/>
                                          </a:rPr>
                                          <m:t>𝐿</m:t>
                                        </m:r>
                                      </m:sub>
                                    </m:sSub>
                                  </m:e>
                                </m:d>
                              </m:e>
                            </m:mr>
                          </m:m>
                        </m:e>
                      </m:d>
                      <m:d>
                        <m:dPr>
                          <m:begChr m:val="["/>
                          <m:endChr m:val="]"/>
                          <m:ctrlPr>
                            <a:rPr lang="en-US" i="1">
                              <a:latin typeface="Cambria Math" panose="02040503050406030204" pitchFamily="18" charset="0"/>
                            </a:rPr>
                          </m:ctrlPr>
                        </m:dPr>
                        <m:e>
                          <m:m>
                            <m:mPr>
                              <m:plcHide m:val="on"/>
                              <m:mcs>
                                <m:mc>
                                  <m:mcPr>
                                    <m:count m:val="1"/>
                                    <m:mcJc m:val="center"/>
                                  </m:mcPr>
                                </m:mc>
                              </m:mcs>
                              <m:ctrlPr>
                                <a:rPr lang="en-US" i="1">
                                  <a:latin typeface="Cambria Math" panose="02040503050406030204" pitchFamily="18" charset="0"/>
                                </a:rPr>
                              </m:ctrlPr>
                            </m:mPr>
                            <m:mr>
                              <m:e>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0">
                                        <a:latin typeface="Cambria Math" panose="02040503050406030204" pitchFamily="18" charset="0"/>
                                      </a:rPr>
                                      <m:t>1</m:t>
                                    </m:r>
                                  </m:sub>
                                </m:sSub>
                              </m:e>
                            </m:mr>
                            <m:mr>
                              <m:e>
                                <m:m>
                                  <m:mPr>
                                    <m:plcHide m:val="on"/>
                                    <m:mcs>
                                      <m:mc>
                                        <m:mcPr>
                                          <m:count m:val="1"/>
                                          <m:mcJc m:val="center"/>
                                        </m:mcPr>
                                      </m:mc>
                                    </m:mcs>
                                    <m:ctrlPr>
                                      <a:rPr lang="en-US" i="1">
                                        <a:latin typeface="Cambria Math" panose="02040503050406030204" pitchFamily="18" charset="0"/>
                                      </a:rPr>
                                    </m:ctrlPr>
                                  </m:mPr>
                                  <m:mr>
                                    <m:e>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0">
                                              <a:latin typeface="Cambria Math" panose="02040503050406030204" pitchFamily="18" charset="0"/>
                                            </a:rPr>
                                            <m:t>2</m:t>
                                          </m:r>
                                        </m:sub>
                                      </m:sSub>
                                    </m:e>
                                  </m:mr>
                                  <m:mr>
                                    <m:e>
                                      <m:r>
                                        <a:rPr lang="en-US" i="0">
                                          <a:latin typeface="Cambria Math" panose="02040503050406030204" pitchFamily="18" charset="0"/>
                                        </a:rPr>
                                        <m:t>⋮</m:t>
                                      </m:r>
                                    </m:e>
                                  </m:mr>
                                </m:m>
                              </m:e>
                            </m:mr>
                            <m:mr>
                              <m:e>
                                <m:sSub>
                                  <m:sSubPr>
                                    <m:ctrlPr>
                                      <a:rPr lang="en-US" i="1">
                                        <a:latin typeface="Cambria Math" panose="02040503050406030204" pitchFamily="18" charset="0"/>
                                      </a:rPr>
                                    </m:ctrlPr>
                                  </m:sSubPr>
                                  <m:e>
                                    <m:r>
                                      <a:rPr lang="en-US" i="1">
                                        <a:latin typeface="Cambria Math" panose="02040503050406030204" pitchFamily="18" charset="0"/>
                                      </a:rPr>
                                      <m:t>𝛽</m:t>
                                    </m:r>
                                  </m:e>
                                  <m:sub>
                                    <m:r>
                                      <a:rPr lang="en-US" i="1">
                                        <a:latin typeface="Cambria Math" panose="02040503050406030204" pitchFamily="18" charset="0"/>
                                      </a:rPr>
                                      <m:t>𝐿</m:t>
                                    </m:r>
                                  </m:sub>
                                </m:sSub>
                              </m:e>
                            </m:mr>
                          </m:m>
                        </m:e>
                      </m:d>
                    </m:oMath>
                  </m:oMathPara>
                </a14:m>
                <a:endParaRPr lang="en-US" dirty="0"/>
              </a:p>
            </p:txBody>
          </p:sp>
        </mc:Choice>
        <mc:Fallback xmlns="">
          <p:sp>
            <p:nvSpPr>
              <p:cNvPr id="7" name="Rectangle 6">
                <a:extLst>
                  <a:ext uri="{FF2B5EF4-FFF2-40B4-BE49-F238E27FC236}">
                    <a16:creationId xmlns:a16="http://schemas.microsoft.com/office/drawing/2014/main" id="{62F8285E-7C4B-43BA-8611-22B27F31D9C7}"/>
                  </a:ext>
                </a:extLst>
              </p:cNvPr>
              <p:cNvSpPr>
                <a:spLocks noRot="1" noChangeAspect="1" noMove="1" noResize="1" noEditPoints="1" noAdjustHandles="1" noChangeArrowheads="1" noChangeShapeType="1" noTextEdit="1"/>
              </p:cNvSpPr>
              <p:nvPr/>
            </p:nvSpPr>
            <p:spPr>
              <a:xfrm>
                <a:off x="3090738" y="5166792"/>
                <a:ext cx="5448300" cy="112652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E5F284DF-7262-4BDB-B215-A45AFEA54051}"/>
                  </a:ext>
                </a:extLst>
              </p:cNvPr>
              <p:cNvSpPr/>
              <p:nvPr/>
            </p:nvSpPr>
            <p:spPr>
              <a:xfrm>
                <a:off x="5406333" y="6444734"/>
                <a:ext cx="99315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О</m:t>
                      </m:r>
                      <m:r>
                        <a:rPr lang="en-US" i="0">
                          <a:latin typeface="Cambria Math" panose="02040503050406030204" pitchFamily="18" charset="0"/>
                        </a:rPr>
                        <m:t>=</m:t>
                      </m:r>
                      <m:r>
                        <a:rPr lang="en-US" i="1">
                          <a:latin typeface="Cambria Math" panose="02040503050406030204" pitchFamily="18" charset="0"/>
                        </a:rPr>
                        <m:t>𝐺</m:t>
                      </m:r>
                      <m:r>
                        <a:rPr lang="en-US" i="1">
                          <a:latin typeface="Cambria Math" panose="02040503050406030204" pitchFamily="18" charset="0"/>
                        </a:rPr>
                        <m:t>𝛽</m:t>
                      </m:r>
                    </m:oMath>
                  </m:oMathPara>
                </a14:m>
                <a:endParaRPr lang="en-US" dirty="0"/>
              </a:p>
            </p:txBody>
          </p:sp>
        </mc:Choice>
        <mc:Fallback xmlns="">
          <p:sp>
            <p:nvSpPr>
              <p:cNvPr id="8" name="Rectangle 7">
                <a:extLst>
                  <a:ext uri="{FF2B5EF4-FFF2-40B4-BE49-F238E27FC236}">
                    <a16:creationId xmlns:a16="http://schemas.microsoft.com/office/drawing/2014/main" id="{E5F284DF-7262-4BDB-B215-A45AFEA54051}"/>
                  </a:ext>
                </a:extLst>
              </p:cNvPr>
              <p:cNvSpPr>
                <a:spLocks noRot="1" noChangeAspect="1" noMove="1" noResize="1" noEditPoints="1" noAdjustHandles="1" noChangeArrowheads="1" noChangeShapeType="1" noTextEdit="1"/>
              </p:cNvSpPr>
              <p:nvPr/>
            </p:nvSpPr>
            <p:spPr>
              <a:xfrm>
                <a:off x="5406333" y="6444734"/>
                <a:ext cx="993156" cy="369332"/>
              </a:xfrm>
              <a:prstGeom prst="rect">
                <a:avLst/>
              </a:prstGeom>
              <a:blipFill>
                <a:blip r:embed="rId6"/>
                <a:stretch>
                  <a:fillRect b="-14754"/>
                </a:stretch>
              </a:blipFill>
            </p:spPr>
            <p:txBody>
              <a:bodyPr/>
              <a:lstStyle/>
              <a:p>
                <a:r>
                  <a:rPr lang="en-US">
                    <a:noFill/>
                  </a:rPr>
                  <a:t> </a:t>
                </a:r>
              </a:p>
            </p:txBody>
          </p:sp>
        </mc:Fallback>
      </mc:AlternateContent>
    </p:spTree>
    <p:extLst>
      <p:ext uri="{BB962C8B-B14F-4D97-AF65-F5344CB8AC3E}">
        <p14:creationId xmlns:p14="http://schemas.microsoft.com/office/powerpoint/2010/main" val="12896968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z="3600"/>
              <a:t>In fine…</a:t>
            </a:r>
            <a:endParaRPr lang="bg-BG" sz="3600"/>
          </a:p>
        </p:txBody>
      </p:sp>
      <p:sp>
        <p:nvSpPr>
          <p:cNvPr id="12291" name="Text Box 4"/>
          <p:cNvSpPr txBox="1">
            <a:spLocks noChangeArrowheads="1"/>
          </p:cNvSpPr>
          <p:nvPr/>
        </p:nvSpPr>
        <p:spPr bwMode="auto">
          <a:xfrm>
            <a:off x="0" y="3644900"/>
            <a:ext cx="9144000" cy="366713"/>
          </a:xfrm>
          <a:prstGeom prst="rect">
            <a:avLst/>
          </a:prstGeom>
          <a:noFill/>
          <a:ln w="9525">
            <a:noFill/>
            <a:miter lim="800000"/>
            <a:headEnd/>
            <a:tailEnd/>
          </a:ln>
        </p:spPr>
        <p:txBody>
          <a:bodyPr>
            <a:spAutoFit/>
          </a:bodyPr>
          <a:lstStyle/>
          <a:p>
            <a:pPr algn="ctr"/>
            <a:r>
              <a:rPr lang="bg-BG" b="1" dirty="0"/>
              <a:t>БЛАГОДАРЯ ВИ ЗА ВНИМАНИЕТО!</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FFAB151D-F9BB-47FE-AF76-1900C4318F22}"/>
              </a:ext>
            </a:extLst>
          </p:cNvPr>
          <p:cNvSpPr>
            <a:spLocks noGrp="1" noChangeArrowheads="1"/>
          </p:cNvSpPr>
          <p:nvPr>
            <p:ph type="title"/>
          </p:nvPr>
        </p:nvSpPr>
        <p:spPr/>
        <p:txBody>
          <a:bodyPr/>
          <a:lstStyle/>
          <a:p>
            <a:r>
              <a:rPr lang="bg-BG" altLang="en-US" dirty="0" err="1"/>
              <a:t>Невронни</a:t>
            </a:r>
            <a:r>
              <a:rPr lang="bg-BG" altLang="en-US" dirty="0"/>
              <a:t> мрежи</a:t>
            </a:r>
            <a:endParaRPr lang="en-GB" altLang="en-US" dirty="0"/>
          </a:p>
        </p:txBody>
      </p:sp>
      <p:sp>
        <p:nvSpPr>
          <p:cNvPr id="11267" name="Rectangle 3">
            <a:extLst>
              <a:ext uri="{FF2B5EF4-FFF2-40B4-BE49-F238E27FC236}">
                <a16:creationId xmlns:a16="http://schemas.microsoft.com/office/drawing/2014/main" id="{031332C0-C7F0-46BF-88C2-7A98C355092B}"/>
              </a:ext>
            </a:extLst>
          </p:cNvPr>
          <p:cNvSpPr>
            <a:spLocks noGrp="1" noChangeArrowheads="1"/>
          </p:cNvSpPr>
          <p:nvPr>
            <p:ph type="body" idx="1"/>
          </p:nvPr>
        </p:nvSpPr>
        <p:spPr>
          <a:xfrm>
            <a:off x="685800" y="1600200"/>
            <a:ext cx="7772400" cy="1143000"/>
          </a:xfrm>
        </p:spPr>
        <p:txBody>
          <a:bodyPr/>
          <a:lstStyle/>
          <a:p>
            <a:r>
              <a:rPr lang="bg-BG" altLang="en-US" sz="2400" dirty="0"/>
              <a:t>Изкуствените НМ включват два основни компонента, които са заимствани от естествените</a:t>
            </a:r>
            <a:endParaRPr lang="en-GB" altLang="en-US" sz="2800" dirty="0"/>
          </a:p>
        </p:txBody>
      </p:sp>
      <p:sp>
        <p:nvSpPr>
          <p:cNvPr id="11270" name="Text Box 6">
            <a:extLst>
              <a:ext uri="{FF2B5EF4-FFF2-40B4-BE49-F238E27FC236}">
                <a16:creationId xmlns:a16="http://schemas.microsoft.com/office/drawing/2014/main" id="{EC87BF3A-557D-4EED-8B3A-F1EA115EF17A}"/>
              </a:ext>
            </a:extLst>
          </p:cNvPr>
          <p:cNvSpPr txBox="1">
            <a:spLocks noChangeArrowheads="1"/>
          </p:cNvSpPr>
          <p:nvPr/>
        </p:nvSpPr>
        <p:spPr bwMode="auto">
          <a:xfrm>
            <a:off x="4640082" y="3284984"/>
            <a:ext cx="3962400" cy="116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lgn="l">
              <a:spcBef>
                <a:spcPct val="0"/>
              </a:spcBef>
              <a:defRPr sz="2400">
                <a:solidFill>
                  <a:schemeClr val="tx1"/>
                </a:solidFill>
                <a:latin typeface="Times New Roman" panose="02020603050405020304" pitchFamily="18" charset="0"/>
              </a:defRPr>
            </a:lvl1pPr>
            <a:lvl2pPr marL="914400" indent="-457200" algn="l">
              <a:spcBef>
                <a:spcPct val="0"/>
              </a:spcBef>
              <a:defRPr sz="2400">
                <a:solidFill>
                  <a:schemeClr val="tx1"/>
                </a:solidFill>
                <a:latin typeface="Times New Roman" panose="02020603050405020304" pitchFamily="18" charset="0"/>
              </a:defRPr>
            </a:lvl2pPr>
            <a:lvl3pPr marL="1371600" indent="-457200" algn="l">
              <a:spcBef>
                <a:spcPct val="0"/>
              </a:spcBef>
              <a:defRPr sz="2400">
                <a:solidFill>
                  <a:schemeClr val="tx1"/>
                </a:solidFill>
                <a:latin typeface="Times New Roman" panose="02020603050405020304" pitchFamily="18" charset="0"/>
              </a:defRPr>
            </a:lvl3pPr>
            <a:lvl4pPr marL="1828800" indent="-457200" algn="l">
              <a:spcBef>
                <a:spcPct val="0"/>
              </a:spcBef>
              <a:defRPr sz="2400">
                <a:solidFill>
                  <a:schemeClr val="tx1"/>
                </a:solidFill>
                <a:latin typeface="Times New Roman" panose="02020603050405020304" pitchFamily="18" charset="0"/>
              </a:defRPr>
            </a:lvl4pPr>
            <a:lvl5pPr marL="2286000" indent="-457200" algn="l">
              <a:spcBef>
                <a:spcPct val="0"/>
              </a:spcBef>
              <a:defRPr sz="2400">
                <a:solidFill>
                  <a:schemeClr val="tx1"/>
                </a:solidFill>
                <a:latin typeface="Times New Roman" panose="02020603050405020304" pitchFamily="18" charset="0"/>
              </a:defRPr>
            </a:lvl5pPr>
            <a:lvl6pPr marL="2743200" indent="-457200" fontAlgn="base">
              <a:spcBef>
                <a:spcPct val="0"/>
              </a:spcBef>
              <a:spcAft>
                <a:spcPct val="0"/>
              </a:spcAft>
              <a:defRPr sz="2400">
                <a:solidFill>
                  <a:schemeClr val="tx1"/>
                </a:solidFill>
                <a:latin typeface="Times New Roman" panose="02020603050405020304" pitchFamily="18" charset="0"/>
              </a:defRPr>
            </a:lvl6pPr>
            <a:lvl7pPr marL="3200400" indent="-457200" fontAlgn="base">
              <a:spcBef>
                <a:spcPct val="0"/>
              </a:spcBef>
              <a:spcAft>
                <a:spcPct val="0"/>
              </a:spcAft>
              <a:defRPr sz="2400">
                <a:solidFill>
                  <a:schemeClr val="tx1"/>
                </a:solidFill>
                <a:latin typeface="Times New Roman" panose="02020603050405020304" pitchFamily="18" charset="0"/>
              </a:defRPr>
            </a:lvl7pPr>
            <a:lvl8pPr marL="3657600" indent="-457200" fontAlgn="base">
              <a:spcBef>
                <a:spcPct val="0"/>
              </a:spcBef>
              <a:spcAft>
                <a:spcPct val="0"/>
              </a:spcAft>
              <a:defRPr sz="2400">
                <a:solidFill>
                  <a:schemeClr val="tx1"/>
                </a:solidFill>
                <a:latin typeface="Times New Roman" panose="02020603050405020304" pitchFamily="18" charset="0"/>
              </a:defRPr>
            </a:lvl8pPr>
            <a:lvl9pPr marL="4114800" indent="-457200" fontAlgn="base">
              <a:spcBef>
                <a:spcPct val="0"/>
              </a:spcBef>
              <a:spcAft>
                <a:spcPct val="0"/>
              </a:spcAft>
              <a:defRPr sz="2400">
                <a:solidFill>
                  <a:schemeClr val="tx1"/>
                </a:solidFill>
                <a:latin typeface="Times New Roman" panose="02020603050405020304" pitchFamily="18" charset="0"/>
              </a:defRPr>
            </a:lvl9pPr>
          </a:lstStyle>
          <a:p>
            <a:pPr>
              <a:spcBef>
                <a:spcPct val="50000"/>
              </a:spcBef>
              <a:buFontTx/>
              <a:buAutoNum type="arabicPeriod"/>
            </a:pPr>
            <a:r>
              <a:rPr lang="en-GB" altLang="en-US" sz="2800" dirty="0">
                <a:latin typeface="Arial" panose="020B0604020202020204" pitchFamily="34" charset="0"/>
              </a:rPr>
              <a:t> </a:t>
            </a:r>
            <a:r>
              <a:rPr lang="bg-BG" altLang="en-US" sz="2800" dirty="0">
                <a:latin typeface="Arial" panose="020B0604020202020204" pitchFamily="34" charset="0"/>
              </a:rPr>
              <a:t>Неврони</a:t>
            </a:r>
            <a:r>
              <a:rPr lang="en-GB" altLang="en-US" sz="2800" dirty="0">
                <a:latin typeface="Arial" panose="020B0604020202020204" pitchFamily="34" charset="0"/>
              </a:rPr>
              <a:t> (</a:t>
            </a:r>
            <a:r>
              <a:rPr lang="bg-BG" altLang="en-US" sz="2800" dirty="0">
                <a:latin typeface="Arial" panose="020B0604020202020204" pitchFamily="34" charset="0"/>
              </a:rPr>
              <a:t>възли</a:t>
            </a:r>
            <a:r>
              <a:rPr lang="en-GB" altLang="en-US" sz="2800" dirty="0">
                <a:latin typeface="Arial" panose="020B0604020202020204" pitchFamily="34" charset="0"/>
              </a:rPr>
              <a:t>)</a:t>
            </a:r>
          </a:p>
          <a:p>
            <a:pPr>
              <a:spcBef>
                <a:spcPct val="50000"/>
              </a:spcBef>
              <a:buFontTx/>
              <a:buAutoNum type="arabicPeriod"/>
            </a:pPr>
            <a:r>
              <a:rPr lang="en-GB" altLang="en-US" sz="2800" dirty="0">
                <a:latin typeface="Arial" panose="020B0604020202020204" pitchFamily="34" charset="0"/>
              </a:rPr>
              <a:t> </a:t>
            </a:r>
            <a:r>
              <a:rPr lang="bg-BG" altLang="en-US" sz="2800" dirty="0" err="1">
                <a:latin typeface="Arial" panose="020B0604020202020204" pitchFamily="34" charset="0"/>
              </a:rPr>
              <a:t>Синапси</a:t>
            </a:r>
            <a:r>
              <a:rPr lang="en-GB" altLang="en-US" sz="2800" dirty="0">
                <a:latin typeface="Arial" panose="020B0604020202020204" pitchFamily="34" charset="0"/>
              </a:rPr>
              <a:t> (</a:t>
            </a:r>
            <a:r>
              <a:rPr lang="bg-BG" altLang="en-US" sz="2800" dirty="0">
                <a:latin typeface="Arial" panose="020B0604020202020204" pitchFamily="34" charset="0"/>
              </a:rPr>
              <a:t>тегла</a:t>
            </a:r>
            <a:r>
              <a:rPr lang="en-GB" altLang="en-US" sz="2800" dirty="0">
                <a:latin typeface="Arial" panose="020B0604020202020204" pitchFamily="34" charset="0"/>
              </a:rPr>
              <a:t>)</a:t>
            </a:r>
          </a:p>
        </p:txBody>
      </p:sp>
      <p:pic>
        <p:nvPicPr>
          <p:cNvPr id="2" name="Picture 1">
            <a:extLst>
              <a:ext uri="{FF2B5EF4-FFF2-40B4-BE49-F238E27FC236}">
                <a16:creationId xmlns:a16="http://schemas.microsoft.com/office/drawing/2014/main" id="{0E194186-E089-48A4-A79F-F4D4E2E2DAC0}"/>
              </a:ext>
            </a:extLst>
          </p:cNvPr>
          <p:cNvPicPr>
            <a:picLocks noChangeAspect="1"/>
          </p:cNvPicPr>
          <p:nvPr/>
        </p:nvPicPr>
        <p:blipFill>
          <a:blip r:embed="rId2"/>
          <a:stretch>
            <a:fillRect/>
          </a:stretch>
        </p:blipFill>
        <p:spPr>
          <a:xfrm>
            <a:off x="790575" y="2743200"/>
            <a:ext cx="3448050" cy="367665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3302C-1007-4777-A838-F16CAB967076}"/>
              </a:ext>
            </a:extLst>
          </p:cNvPr>
          <p:cNvSpPr>
            <a:spLocks noGrp="1"/>
          </p:cNvSpPr>
          <p:nvPr>
            <p:ph type="title"/>
          </p:nvPr>
        </p:nvSpPr>
        <p:spPr/>
        <p:txBody>
          <a:bodyPr/>
          <a:lstStyle/>
          <a:p>
            <a:r>
              <a:rPr lang="bg-BG" dirty="0"/>
              <a:t>Къде сме ние?</a:t>
            </a:r>
            <a:endParaRPr lang="en-US" dirty="0"/>
          </a:p>
        </p:txBody>
      </p:sp>
      <p:sp>
        <p:nvSpPr>
          <p:cNvPr id="5" name="Rectangle 4">
            <a:extLst>
              <a:ext uri="{FF2B5EF4-FFF2-40B4-BE49-F238E27FC236}">
                <a16:creationId xmlns:a16="http://schemas.microsoft.com/office/drawing/2014/main" id="{E878B193-DF72-4632-A58D-30C29A53A3AD}"/>
              </a:ext>
            </a:extLst>
          </p:cNvPr>
          <p:cNvSpPr/>
          <p:nvPr/>
        </p:nvSpPr>
        <p:spPr>
          <a:xfrm>
            <a:off x="2844604" y="1484784"/>
            <a:ext cx="3454792" cy="369332"/>
          </a:xfrm>
          <a:prstGeom prst="rect">
            <a:avLst/>
          </a:prstGeom>
        </p:spPr>
        <p:txBody>
          <a:bodyPr wrap="none">
            <a:spAutoFit/>
          </a:bodyPr>
          <a:lstStyle/>
          <a:p>
            <a:r>
              <a:rPr lang="en-US" dirty="0"/>
              <a:t>https://youtu.be/3LQLCqHT5Ws</a:t>
            </a:r>
          </a:p>
        </p:txBody>
      </p:sp>
      <p:pic>
        <p:nvPicPr>
          <p:cNvPr id="6" name="Picture 5">
            <a:extLst>
              <a:ext uri="{FF2B5EF4-FFF2-40B4-BE49-F238E27FC236}">
                <a16:creationId xmlns:a16="http://schemas.microsoft.com/office/drawing/2014/main" id="{49F0EF6A-D5C2-4E4C-B330-16B215D64F40}"/>
              </a:ext>
            </a:extLst>
          </p:cNvPr>
          <p:cNvPicPr>
            <a:picLocks noChangeAspect="1"/>
          </p:cNvPicPr>
          <p:nvPr/>
        </p:nvPicPr>
        <p:blipFill>
          <a:blip r:embed="rId3"/>
          <a:stretch>
            <a:fillRect/>
          </a:stretch>
        </p:blipFill>
        <p:spPr>
          <a:xfrm>
            <a:off x="1547664" y="2348880"/>
            <a:ext cx="6429375" cy="3571875"/>
          </a:xfrm>
          <a:prstGeom prst="rect">
            <a:avLst/>
          </a:prstGeom>
        </p:spPr>
      </p:pic>
    </p:spTree>
    <p:extLst>
      <p:ext uri="{BB962C8B-B14F-4D97-AF65-F5344CB8AC3E}">
        <p14:creationId xmlns:p14="http://schemas.microsoft.com/office/powerpoint/2010/main" val="3177890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bio neurone">
            <a:extLst>
              <a:ext uri="{FF2B5EF4-FFF2-40B4-BE49-F238E27FC236}">
                <a16:creationId xmlns:a16="http://schemas.microsoft.com/office/drawing/2014/main" id="{C48048F6-D32B-440D-BB33-098A9197AB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1427"/>
          <a:stretch>
            <a:fillRect/>
          </a:stretch>
        </p:blipFill>
        <p:spPr bwMode="auto">
          <a:xfrm>
            <a:off x="323528" y="1390650"/>
            <a:ext cx="4495800" cy="23431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a:extLst>
              <a:ext uri="{FF2B5EF4-FFF2-40B4-BE49-F238E27FC236}">
                <a16:creationId xmlns:a16="http://schemas.microsoft.com/office/drawing/2014/main" id="{1B489892-8901-4D90-A363-7A61E4D031A7}"/>
              </a:ext>
            </a:extLst>
          </p:cNvPr>
          <p:cNvSpPr>
            <a:spLocks noGrp="1" noChangeArrowheads="1"/>
          </p:cNvSpPr>
          <p:nvPr>
            <p:ph type="title"/>
          </p:nvPr>
        </p:nvSpPr>
        <p:spPr>
          <a:xfrm>
            <a:off x="2514600" y="228600"/>
            <a:ext cx="6324600" cy="533400"/>
          </a:xfrm>
        </p:spPr>
        <p:txBody>
          <a:bodyPr/>
          <a:lstStyle/>
          <a:p>
            <a:r>
              <a:rPr lang="bg-BG" altLang="en-US" dirty="0"/>
              <a:t>Неврони </a:t>
            </a:r>
            <a:r>
              <a:rPr lang="en-US" altLang="en-US" dirty="0"/>
              <a:t>vs </a:t>
            </a:r>
            <a:r>
              <a:rPr lang="bg-BG" altLang="en-US" dirty="0"/>
              <a:t>Възли</a:t>
            </a:r>
            <a:endParaRPr lang="en-GB" altLang="en-US" dirty="0"/>
          </a:p>
        </p:txBody>
      </p:sp>
      <p:pic>
        <p:nvPicPr>
          <p:cNvPr id="2" name="Picture 1">
            <a:extLst>
              <a:ext uri="{FF2B5EF4-FFF2-40B4-BE49-F238E27FC236}">
                <a16:creationId xmlns:a16="http://schemas.microsoft.com/office/drawing/2014/main" id="{D59EAFF5-7802-4972-B75B-C2B768992CE0}"/>
              </a:ext>
            </a:extLst>
          </p:cNvPr>
          <p:cNvPicPr>
            <a:picLocks noChangeAspect="1"/>
          </p:cNvPicPr>
          <p:nvPr/>
        </p:nvPicPr>
        <p:blipFill>
          <a:blip r:embed="rId3"/>
          <a:stretch>
            <a:fillRect/>
          </a:stretch>
        </p:blipFill>
        <p:spPr>
          <a:xfrm>
            <a:off x="326139" y="4010025"/>
            <a:ext cx="4381500" cy="261937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a:extLst>
              <a:ext uri="{FF2B5EF4-FFF2-40B4-BE49-F238E27FC236}">
                <a16:creationId xmlns:a16="http://schemas.microsoft.com/office/drawing/2014/main" id="{219A92D7-9A22-436C-AAD5-34254D504DC8}"/>
              </a:ext>
            </a:extLst>
          </p:cNvPr>
          <p:cNvSpPr>
            <a:spLocks noChangeArrowheads="1"/>
          </p:cNvSpPr>
          <p:nvPr/>
        </p:nvSpPr>
        <p:spPr bwMode="auto">
          <a:xfrm>
            <a:off x="404018" y="3805026"/>
            <a:ext cx="777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lgn="l">
              <a:spcBef>
                <a:spcPct val="0"/>
              </a:spcBef>
              <a:defRPr sz="2400">
                <a:solidFill>
                  <a:schemeClr val="tx1"/>
                </a:solidFill>
                <a:latin typeface="Times New Roman" panose="02020603050405020304" pitchFamily="18" charset="0"/>
              </a:defRPr>
            </a:lvl1pPr>
            <a:lvl2pPr marL="914400" indent="-457200" algn="l">
              <a:spcBef>
                <a:spcPct val="0"/>
              </a:spcBef>
              <a:defRPr sz="2400">
                <a:solidFill>
                  <a:schemeClr val="tx1"/>
                </a:solidFill>
                <a:latin typeface="Times New Roman" panose="02020603050405020304" pitchFamily="18" charset="0"/>
              </a:defRPr>
            </a:lvl2pPr>
            <a:lvl3pPr marL="1371600" indent="-457200" algn="l">
              <a:spcBef>
                <a:spcPct val="0"/>
              </a:spcBef>
              <a:defRPr sz="2400">
                <a:solidFill>
                  <a:schemeClr val="tx1"/>
                </a:solidFill>
                <a:latin typeface="Times New Roman" panose="02020603050405020304" pitchFamily="18" charset="0"/>
              </a:defRPr>
            </a:lvl3pPr>
            <a:lvl4pPr marL="1828800" indent="-457200" algn="l">
              <a:spcBef>
                <a:spcPct val="0"/>
              </a:spcBef>
              <a:defRPr sz="2400">
                <a:solidFill>
                  <a:schemeClr val="tx1"/>
                </a:solidFill>
                <a:latin typeface="Times New Roman" panose="02020603050405020304" pitchFamily="18" charset="0"/>
              </a:defRPr>
            </a:lvl4pPr>
            <a:lvl5pPr marL="2286000" indent="-457200" algn="l">
              <a:spcBef>
                <a:spcPct val="0"/>
              </a:spcBef>
              <a:defRPr sz="2400">
                <a:solidFill>
                  <a:schemeClr val="tx1"/>
                </a:solidFill>
                <a:latin typeface="Times New Roman" panose="02020603050405020304" pitchFamily="18" charset="0"/>
              </a:defRPr>
            </a:lvl5pPr>
            <a:lvl6pPr marL="2743200" indent="-457200" fontAlgn="base">
              <a:spcBef>
                <a:spcPct val="0"/>
              </a:spcBef>
              <a:spcAft>
                <a:spcPct val="0"/>
              </a:spcAft>
              <a:defRPr sz="2400">
                <a:solidFill>
                  <a:schemeClr val="tx1"/>
                </a:solidFill>
                <a:latin typeface="Times New Roman" panose="02020603050405020304" pitchFamily="18" charset="0"/>
              </a:defRPr>
            </a:lvl6pPr>
            <a:lvl7pPr marL="3200400" indent="-457200" fontAlgn="base">
              <a:spcBef>
                <a:spcPct val="0"/>
              </a:spcBef>
              <a:spcAft>
                <a:spcPct val="0"/>
              </a:spcAft>
              <a:defRPr sz="2400">
                <a:solidFill>
                  <a:schemeClr val="tx1"/>
                </a:solidFill>
                <a:latin typeface="Times New Roman" panose="02020603050405020304" pitchFamily="18" charset="0"/>
              </a:defRPr>
            </a:lvl7pPr>
            <a:lvl8pPr marL="3657600" indent="-457200" fontAlgn="base">
              <a:spcBef>
                <a:spcPct val="0"/>
              </a:spcBef>
              <a:spcAft>
                <a:spcPct val="0"/>
              </a:spcAft>
              <a:defRPr sz="2400">
                <a:solidFill>
                  <a:schemeClr val="tx1"/>
                </a:solidFill>
                <a:latin typeface="Times New Roman" panose="02020603050405020304" pitchFamily="18" charset="0"/>
              </a:defRPr>
            </a:lvl8pPr>
            <a:lvl9pPr marL="4114800" indent="-457200" fontAlgn="base">
              <a:spcBef>
                <a:spcPct val="0"/>
              </a:spcBef>
              <a:spcAft>
                <a:spcPct val="0"/>
              </a:spcAft>
              <a:defRPr sz="2400">
                <a:solidFill>
                  <a:schemeClr val="tx1"/>
                </a:solidFill>
                <a:latin typeface="Times New Roman" panose="02020603050405020304" pitchFamily="18" charset="0"/>
              </a:defRPr>
            </a:lvl9pPr>
          </a:lstStyle>
          <a:p>
            <a:pPr>
              <a:spcBef>
                <a:spcPct val="20000"/>
              </a:spcBef>
            </a:pPr>
            <a:r>
              <a:rPr lang="bg-BG" altLang="en-US" dirty="0">
                <a:latin typeface="Arial" panose="020B0604020202020204" pitchFamily="34" charset="0"/>
              </a:rPr>
              <a:t>Активираща функция (ограничена, непрекъсната)</a:t>
            </a:r>
            <a:r>
              <a:rPr lang="en-GB" altLang="en-US" dirty="0">
                <a:latin typeface="Arial" panose="020B0604020202020204" pitchFamily="34" charset="0"/>
              </a:rPr>
              <a:t>:</a:t>
            </a:r>
          </a:p>
          <a:p>
            <a:pPr lvl="1">
              <a:spcBef>
                <a:spcPct val="20000"/>
              </a:spcBef>
              <a:buFontTx/>
              <a:buChar char="-"/>
            </a:pPr>
            <a:endParaRPr lang="en-GB" altLang="en-US" dirty="0">
              <a:latin typeface="Arial" panose="020B0604020202020204" pitchFamily="34" charset="0"/>
            </a:endParaRPr>
          </a:p>
        </p:txBody>
      </p:sp>
      <p:pic>
        <p:nvPicPr>
          <p:cNvPr id="14341" name="Picture 5" descr="sigmoid">
            <a:extLst>
              <a:ext uri="{FF2B5EF4-FFF2-40B4-BE49-F238E27FC236}">
                <a16:creationId xmlns:a16="http://schemas.microsoft.com/office/drawing/2014/main" id="{31168E30-252D-4B39-9556-FAE577AA1B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218" y="4384100"/>
            <a:ext cx="3429000" cy="1982788"/>
          </a:xfrm>
          <a:prstGeom prst="rect">
            <a:avLst/>
          </a:prstGeom>
          <a:noFill/>
          <a:extLst>
            <a:ext uri="{909E8E84-426E-40DD-AFC4-6F175D3DCCD1}">
              <a14:hiddenFill xmlns:a14="http://schemas.microsoft.com/office/drawing/2010/main">
                <a:solidFill>
                  <a:srgbClr val="FFFFFF"/>
                </a:solidFill>
              </a14:hiddenFill>
            </a:ext>
          </a:extLst>
        </p:spPr>
      </p:pic>
      <p:grpSp>
        <p:nvGrpSpPr>
          <p:cNvPr id="14343" name="Group 7">
            <a:extLst>
              <a:ext uri="{FF2B5EF4-FFF2-40B4-BE49-F238E27FC236}">
                <a16:creationId xmlns:a16="http://schemas.microsoft.com/office/drawing/2014/main" id="{A605CD34-188C-4D7A-889A-D236BC1FE251}"/>
              </a:ext>
            </a:extLst>
          </p:cNvPr>
          <p:cNvGrpSpPr>
            <a:grpSpLocks/>
          </p:cNvGrpSpPr>
          <p:nvPr/>
        </p:nvGrpSpPr>
        <p:grpSpPr bwMode="auto">
          <a:xfrm>
            <a:off x="4667311" y="1414553"/>
            <a:ext cx="4144963" cy="2422525"/>
            <a:chOff x="1344" y="672"/>
            <a:chExt cx="2611" cy="1526"/>
          </a:xfrm>
        </p:grpSpPr>
        <p:pic>
          <p:nvPicPr>
            <p:cNvPr id="14340" name="Picture 4" descr="node">
              <a:extLst>
                <a:ext uri="{FF2B5EF4-FFF2-40B4-BE49-F238E27FC236}">
                  <a16:creationId xmlns:a16="http://schemas.microsoft.com/office/drawing/2014/main" id="{ED1F7D2F-1CC1-4528-9D36-9C4CC2BD53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2" y="672"/>
              <a:ext cx="2563" cy="1526"/>
            </a:xfrm>
            <a:prstGeom prst="rect">
              <a:avLst/>
            </a:prstGeom>
            <a:noFill/>
            <a:extLst>
              <a:ext uri="{909E8E84-426E-40DD-AFC4-6F175D3DCCD1}">
                <a14:hiddenFill xmlns:a14="http://schemas.microsoft.com/office/drawing/2010/main">
                  <a:solidFill>
                    <a:srgbClr val="FFFFFF"/>
                  </a:solidFill>
                </a14:hiddenFill>
              </a:ext>
            </a:extLst>
          </p:spPr>
        </p:pic>
        <p:sp>
          <p:nvSpPr>
            <p:cNvPr id="14342" name="Rectangle 6">
              <a:extLst>
                <a:ext uri="{FF2B5EF4-FFF2-40B4-BE49-F238E27FC236}">
                  <a16:creationId xmlns:a16="http://schemas.microsoft.com/office/drawing/2014/main" id="{4E618D00-973F-4395-8A30-59B9D23053BF}"/>
                </a:ext>
              </a:extLst>
            </p:cNvPr>
            <p:cNvSpPr>
              <a:spLocks noChangeArrowheads="1"/>
            </p:cNvSpPr>
            <p:nvPr/>
          </p:nvSpPr>
          <p:spPr bwMode="auto">
            <a:xfrm>
              <a:off x="1344" y="1728"/>
              <a:ext cx="1008"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0" name="Rectangle 2">
            <a:extLst>
              <a:ext uri="{FF2B5EF4-FFF2-40B4-BE49-F238E27FC236}">
                <a16:creationId xmlns:a16="http://schemas.microsoft.com/office/drawing/2014/main" id="{57C543C3-F3BC-4EB1-AD0F-474BF26B9F4D}"/>
              </a:ext>
            </a:extLst>
          </p:cNvPr>
          <p:cNvSpPr>
            <a:spLocks noGrp="1" noChangeArrowheads="1"/>
          </p:cNvSpPr>
          <p:nvPr>
            <p:ph type="title"/>
          </p:nvPr>
        </p:nvSpPr>
        <p:spPr>
          <a:xfrm>
            <a:off x="2514600" y="228600"/>
            <a:ext cx="6324600" cy="533400"/>
          </a:xfrm>
        </p:spPr>
        <p:txBody>
          <a:bodyPr/>
          <a:lstStyle/>
          <a:p>
            <a:r>
              <a:rPr lang="bg-BG" altLang="en-US" dirty="0"/>
              <a:t>Структура на невроните</a:t>
            </a:r>
            <a:endParaRPr lang="en-GB"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bio synapse">
            <a:extLst>
              <a:ext uri="{FF2B5EF4-FFF2-40B4-BE49-F238E27FC236}">
                <a16:creationId xmlns:a16="http://schemas.microsoft.com/office/drawing/2014/main" id="{38641CD2-E1AC-42A3-AABE-35C5CD7EC2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243"/>
          <a:stretch>
            <a:fillRect/>
          </a:stretch>
        </p:blipFill>
        <p:spPr bwMode="auto">
          <a:xfrm>
            <a:off x="539552" y="1628800"/>
            <a:ext cx="4572000" cy="2263775"/>
          </a:xfrm>
          <a:prstGeom prst="rect">
            <a:avLst/>
          </a:prstGeom>
          <a:noFill/>
          <a:extLst>
            <a:ext uri="{909E8E84-426E-40DD-AFC4-6F175D3DCCD1}">
              <a14:hiddenFill xmlns:a14="http://schemas.microsoft.com/office/drawing/2010/main">
                <a:solidFill>
                  <a:srgbClr val="FFFFFF"/>
                </a:solidFill>
              </a14:hiddenFill>
            </a:ext>
          </a:extLst>
        </p:spPr>
      </p:pic>
      <p:pic>
        <p:nvPicPr>
          <p:cNvPr id="15365" name="Picture 5" descr="weight">
            <a:extLst>
              <a:ext uri="{FF2B5EF4-FFF2-40B4-BE49-F238E27FC236}">
                <a16:creationId xmlns:a16="http://schemas.microsoft.com/office/drawing/2014/main" id="{3BF30571-C9CA-4D3D-9F61-5C8E051BA5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675" y="4724400"/>
            <a:ext cx="4251325" cy="13716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a:extLst>
              <a:ext uri="{FF2B5EF4-FFF2-40B4-BE49-F238E27FC236}">
                <a16:creationId xmlns:a16="http://schemas.microsoft.com/office/drawing/2014/main" id="{9B03ADC4-E64C-48CD-8A5E-FAF75613622C}"/>
              </a:ext>
            </a:extLst>
          </p:cNvPr>
          <p:cNvSpPr>
            <a:spLocks noGrp="1" noChangeArrowheads="1"/>
          </p:cNvSpPr>
          <p:nvPr>
            <p:ph type="title"/>
          </p:nvPr>
        </p:nvSpPr>
        <p:spPr>
          <a:xfrm>
            <a:off x="2514600" y="228600"/>
            <a:ext cx="6324600" cy="533400"/>
          </a:xfrm>
        </p:spPr>
        <p:txBody>
          <a:bodyPr/>
          <a:lstStyle/>
          <a:p>
            <a:r>
              <a:rPr lang="bg-BG" altLang="en-US" dirty="0"/>
              <a:t>От неврони към мрежи…</a:t>
            </a:r>
            <a:endParaRPr lang="en-GB" altLang="en-US" dirty="0"/>
          </a:p>
        </p:txBody>
      </p:sp>
      <p:pic>
        <p:nvPicPr>
          <p:cNvPr id="3" name="Picture 2">
            <a:extLst>
              <a:ext uri="{FF2B5EF4-FFF2-40B4-BE49-F238E27FC236}">
                <a16:creationId xmlns:a16="http://schemas.microsoft.com/office/drawing/2014/main" id="{3935C7CA-85B4-43FE-858A-ABE42F61C7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92080" y="1888792"/>
            <a:ext cx="3688464" cy="11815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E3A1D-67AD-466B-82AA-F4FD1251031E}"/>
              </a:ext>
            </a:extLst>
          </p:cNvPr>
          <p:cNvSpPr>
            <a:spLocks noGrp="1"/>
          </p:cNvSpPr>
          <p:nvPr>
            <p:ph type="title"/>
          </p:nvPr>
        </p:nvSpPr>
        <p:spPr/>
        <p:txBody>
          <a:bodyPr/>
          <a:lstStyle/>
          <a:p>
            <a:r>
              <a:rPr lang="bg-BG" dirty="0"/>
              <a:t>Логически операции</a:t>
            </a:r>
            <a:endParaRPr lang="en-US" dirty="0"/>
          </a:p>
        </p:txBody>
      </p:sp>
      <p:pic>
        <p:nvPicPr>
          <p:cNvPr id="5" name="Picture 4">
            <a:extLst>
              <a:ext uri="{FF2B5EF4-FFF2-40B4-BE49-F238E27FC236}">
                <a16:creationId xmlns:a16="http://schemas.microsoft.com/office/drawing/2014/main" id="{77EEECDE-983D-46F7-8F5F-912B126704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1412776"/>
            <a:ext cx="7272808" cy="2454573"/>
          </a:xfrm>
          <a:prstGeom prst="rect">
            <a:avLst/>
          </a:prstGeom>
        </p:spPr>
      </p:pic>
      <p:sp>
        <p:nvSpPr>
          <p:cNvPr id="6" name="TextBox 5">
            <a:extLst>
              <a:ext uri="{FF2B5EF4-FFF2-40B4-BE49-F238E27FC236}">
                <a16:creationId xmlns:a16="http://schemas.microsoft.com/office/drawing/2014/main" id="{0AEF4BCA-9371-45D4-ADF5-217C20FF4C91}"/>
              </a:ext>
            </a:extLst>
          </p:cNvPr>
          <p:cNvSpPr txBox="1"/>
          <p:nvPr/>
        </p:nvSpPr>
        <p:spPr>
          <a:xfrm>
            <a:off x="467544" y="4509120"/>
            <a:ext cx="3080330" cy="369332"/>
          </a:xfrm>
          <a:prstGeom prst="rect">
            <a:avLst/>
          </a:prstGeom>
          <a:noFill/>
        </p:spPr>
        <p:txBody>
          <a:bodyPr wrap="none" rtlCol="0">
            <a:spAutoFit/>
          </a:bodyPr>
          <a:lstStyle/>
          <a:p>
            <a:r>
              <a:rPr lang="bg-BG" dirty="0"/>
              <a:t>Мрежа на </a:t>
            </a:r>
            <a:r>
              <a:rPr lang="en-US" dirty="0"/>
              <a:t>McCulloch </a:t>
            </a:r>
            <a:r>
              <a:rPr lang="bg-BG" dirty="0"/>
              <a:t>и </a:t>
            </a:r>
            <a:r>
              <a:rPr lang="en-US" dirty="0"/>
              <a:t>Pitts</a:t>
            </a:r>
          </a:p>
        </p:txBody>
      </p:sp>
      <p:sp>
        <p:nvSpPr>
          <p:cNvPr id="7" name="TextBox 6">
            <a:extLst>
              <a:ext uri="{FF2B5EF4-FFF2-40B4-BE49-F238E27FC236}">
                <a16:creationId xmlns:a16="http://schemas.microsoft.com/office/drawing/2014/main" id="{CFECB960-0BEE-4D9E-96C6-8234DD94C969}"/>
              </a:ext>
            </a:extLst>
          </p:cNvPr>
          <p:cNvSpPr txBox="1"/>
          <p:nvPr/>
        </p:nvSpPr>
        <p:spPr>
          <a:xfrm>
            <a:off x="539552" y="5373216"/>
            <a:ext cx="8351774" cy="369332"/>
          </a:xfrm>
          <a:prstGeom prst="rect">
            <a:avLst/>
          </a:prstGeom>
          <a:noFill/>
        </p:spPr>
        <p:txBody>
          <a:bodyPr wrap="none" rtlCol="0">
            <a:spAutoFit/>
          </a:bodyPr>
          <a:lstStyle/>
          <a:p>
            <a:r>
              <a:rPr lang="bg-BG" dirty="0"/>
              <a:t>За да се активира неврон, то трябва поне два от „входовете“ да са активни.</a:t>
            </a:r>
            <a:endParaRPr lang="en-US" dirty="0"/>
          </a:p>
        </p:txBody>
      </p:sp>
      <p:sp>
        <p:nvSpPr>
          <p:cNvPr id="8" name="TextBox 7">
            <a:extLst>
              <a:ext uri="{FF2B5EF4-FFF2-40B4-BE49-F238E27FC236}">
                <a16:creationId xmlns:a16="http://schemas.microsoft.com/office/drawing/2014/main" id="{77E9BAF9-0266-4AA2-9478-01AACBCF668F}"/>
              </a:ext>
            </a:extLst>
          </p:cNvPr>
          <p:cNvSpPr txBox="1"/>
          <p:nvPr/>
        </p:nvSpPr>
        <p:spPr>
          <a:xfrm>
            <a:off x="3222382" y="6268942"/>
            <a:ext cx="2454518" cy="369332"/>
          </a:xfrm>
          <a:prstGeom prst="rect">
            <a:avLst/>
          </a:prstGeom>
          <a:noFill/>
        </p:spPr>
        <p:txBody>
          <a:bodyPr wrap="none" rtlCol="0">
            <a:spAutoFit/>
          </a:bodyPr>
          <a:lstStyle/>
          <a:p>
            <a:r>
              <a:rPr lang="en-US" dirty="0" err="1"/>
              <a:t>logical_ops</a:t>
            </a:r>
            <a:r>
              <a:rPr lang="en-US" dirty="0"/>
              <a:t> DEMO…..</a:t>
            </a:r>
          </a:p>
        </p:txBody>
      </p:sp>
    </p:spTree>
    <p:extLst>
      <p:ext uri="{BB962C8B-B14F-4D97-AF65-F5344CB8AC3E}">
        <p14:creationId xmlns:p14="http://schemas.microsoft.com/office/powerpoint/2010/main" val="4173056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18B44-A993-4996-A958-32CAAC3623AE}"/>
              </a:ext>
            </a:extLst>
          </p:cNvPr>
          <p:cNvSpPr>
            <a:spLocks noGrp="1"/>
          </p:cNvSpPr>
          <p:nvPr>
            <p:ph type="title"/>
          </p:nvPr>
        </p:nvSpPr>
        <p:spPr/>
        <p:txBody>
          <a:bodyPr/>
          <a:lstStyle/>
          <a:p>
            <a:r>
              <a:rPr lang="bg-BG" dirty="0"/>
              <a:t>Ориентири в мрака…</a:t>
            </a:r>
            <a:endParaRPr lang="en-US" dirty="0"/>
          </a:p>
        </p:txBody>
      </p:sp>
      <p:graphicFrame>
        <p:nvGraphicFramePr>
          <p:cNvPr id="4" name="Diagram 3">
            <a:extLst>
              <a:ext uri="{FF2B5EF4-FFF2-40B4-BE49-F238E27FC236}">
                <a16:creationId xmlns:a16="http://schemas.microsoft.com/office/drawing/2014/main" id="{C3540D0E-4D22-432D-9BEA-924D3CF2C6FC}"/>
              </a:ext>
            </a:extLst>
          </p:cNvPr>
          <p:cNvGraphicFramePr/>
          <p:nvPr>
            <p:extLst>
              <p:ext uri="{D42A27DB-BD31-4B8C-83A1-F6EECF244321}">
                <p14:modId xmlns:p14="http://schemas.microsoft.com/office/powerpoint/2010/main" val="2729690192"/>
              </p:ext>
            </p:extLst>
          </p:nvPr>
        </p:nvGraphicFramePr>
        <p:xfrm>
          <a:off x="179512" y="1285032"/>
          <a:ext cx="8568952" cy="5344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535370BA-E3A6-44DD-AF33-11757C73987B}"/>
              </a:ext>
            </a:extLst>
          </p:cNvPr>
          <p:cNvSpPr txBox="1"/>
          <p:nvPr/>
        </p:nvSpPr>
        <p:spPr>
          <a:xfrm>
            <a:off x="6228184" y="1700808"/>
            <a:ext cx="1287853" cy="369332"/>
          </a:xfrm>
          <a:prstGeom prst="rect">
            <a:avLst/>
          </a:prstGeom>
          <a:noFill/>
        </p:spPr>
        <p:txBody>
          <a:bodyPr wrap="none" rtlCol="0">
            <a:spAutoFit/>
          </a:bodyPr>
          <a:lstStyle/>
          <a:p>
            <a:r>
              <a:rPr lang="bg-BG" dirty="0"/>
              <a:t>Топология</a:t>
            </a:r>
            <a:endParaRPr lang="en-US" dirty="0"/>
          </a:p>
        </p:txBody>
      </p:sp>
      <p:sp>
        <p:nvSpPr>
          <p:cNvPr id="6" name="TextBox 5">
            <a:extLst>
              <a:ext uri="{FF2B5EF4-FFF2-40B4-BE49-F238E27FC236}">
                <a16:creationId xmlns:a16="http://schemas.microsoft.com/office/drawing/2014/main" id="{CDECD6CC-7383-4A99-842D-A0C93450F4C5}"/>
              </a:ext>
            </a:extLst>
          </p:cNvPr>
          <p:cNvSpPr txBox="1"/>
          <p:nvPr/>
        </p:nvSpPr>
        <p:spPr>
          <a:xfrm>
            <a:off x="899592" y="4365104"/>
            <a:ext cx="1330557" cy="369332"/>
          </a:xfrm>
          <a:prstGeom prst="rect">
            <a:avLst/>
          </a:prstGeom>
          <a:noFill/>
        </p:spPr>
        <p:txBody>
          <a:bodyPr wrap="none" rtlCol="0">
            <a:spAutoFit/>
          </a:bodyPr>
          <a:lstStyle/>
          <a:p>
            <a:r>
              <a:rPr lang="bg-BG" dirty="0"/>
              <a:t>Алгоритми</a:t>
            </a:r>
            <a:endParaRPr lang="en-US" dirty="0"/>
          </a:p>
        </p:txBody>
      </p:sp>
      <p:sp>
        <p:nvSpPr>
          <p:cNvPr id="7" name="TextBox 6">
            <a:extLst>
              <a:ext uri="{FF2B5EF4-FFF2-40B4-BE49-F238E27FC236}">
                <a16:creationId xmlns:a16="http://schemas.microsoft.com/office/drawing/2014/main" id="{BEC7D101-C552-4A05-B9C7-D9D5C8B8EEF0}"/>
              </a:ext>
            </a:extLst>
          </p:cNvPr>
          <p:cNvSpPr txBox="1"/>
          <p:nvPr/>
        </p:nvSpPr>
        <p:spPr>
          <a:xfrm>
            <a:off x="2416556" y="6165304"/>
            <a:ext cx="2023696" cy="369332"/>
          </a:xfrm>
          <a:prstGeom prst="rect">
            <a:avLst/>
          </a:prstGeom>
          <a:noFill/>
        </p:spPr>
        <p:txBody>
          <a:bodyPr wrap="none" rtlCol="0">
            <a:spAutoFit/>
          </a:bodyPr>
          <a:lstStyle/>
          <a:p>
            <a:r>
              <a:rPr lang="bg-BG" dirty="0"/>
              <a:t>Защо го правим?</a:t>
            </a:r>
            <a:endParaRPr lang="en-US" dirty="0"/>
          </a:p>
        </p:txBody>
      </p:sp>
    </p:spTree>
    <p:extLst>
      <p:ext uri="{BB962C8B-B14F-4D97-AF65-F5344CB8AC3E}">
        <p14:creationId xmlns:p14="http://schemas.microsoft.com/office/powerpoint/2010/main" val="1543607363"/>
      </p:ext>
    </p:extLst>
  </p:cSld>
  <p:clrMapOvr>
    <a:masterClrMapping/>
  </p:clrMapOvr>
</p:sld>
</file>

<file path=ppt/theme/theme1.xml><?xml version="1.0" encoding="utf-8"?>
<a:theme xmlns:a="http://schemas.openxmlformats.org/drawingml/2006/main" name="ms01_1">
  <a:themeElements>
    <a:clrScheme name="ms01_1 1">
      <a:dk1>
        <a:srgbClr val="1D528D"/>
      </a:dk1>
      <a:lt1>
        <a:srgbClr val="FFFFFF"/>
      </a:lt1>
      <a:dk2>
        <a:srgbClr val="000000"/>
      </a:dk2>
      <a:lt2>
        <a:srgbClr val="B2B2B2"/>
      </a:lt2>
      <a:accent1>
        <a:srgbClr val="2D6BC7"/>
      </a:accent1>
      <a:accent2>
        <a:srgbClr val="FF9900"/>
      </a:accent2>
      <a:accent3>
        <a:srgbClr val="FFFFFF"/>
      </a:accent3>
      <a:accent4>
        <a:srgbClr val="174578"/>
      </a:accent4>
      <a:accent5>
        <a:srgbClr val="ADBAE0"/>
      </a:accent5>
      <a:accent6>
        <a:srgbClr val="E78A00"/>
      </a:accent6>
      <a:hlink>
        <a:srgbClr val="9999FF"/>
      </a:hlink>
      <a:folHlink>
        <a:srgbClr val="969696"/>
      </a:folHlink>
    </a:clrScheme>
    <a:fontScheme name="ms01_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s01_1 1">
        <a:dk1>
          <a:srgbClr val="1D528D"/>
        </a:dk1>
        <a:lt1>
          <a:srgbClr val="FFFFFF"/>
        </a:lt1>
        <a:dk2>
          <a:srgbClr val="000000"/>
        </a:dk2>
        <a:lt2>
          <a:srgbClr val="B2B2B2"/>
        </a:lt2>
        <a:accent1>
          <a:srgbClr val="2D6BC7"/>
        </a:accent1>
        <a:accent2>
          <a:srgbClr val="FF9900"/>
        </a:accent2>
        <a:accent3>
          <a:srgbClr val="FFFFFF"/>
        </a:accent3>
        <a:accent4>
          <a:srgbClr val="174578"/>
        </a:accent4>
        <a:accent5>
          <a:srgbClr val="ADBAE0"/>
        </a:accent5>
        <a:accent6>
          <a:srgbClr val="E78A00"/>
        </a:accent6>
        <a:hlink>
          <a:srgbClr val="9999FF"/>
        </a:hlink>
        <a:folHlink>
          <a:srgbClr val="969696"/>
        </a:folHlink>
      </a:clrScheme>
      <a:clrMap bg1="lt1" tx1="dk1" bg2="lt2" tx2="dk2" accent1="accent1" accent2="accent2" accent3="accent3" accent4="accent4" accent5="accent5" accent6="accent6" hlink="hlink" folHlink="folHlink"/>
    </a:extraClrScheme>
    <a:extraClrScheme>
      <a:clrScheme name="ms01_1 2">
        <a:dk1>
          <a:srgbClr val="808080"/>
        </a:dk1>
        <a:lt1>
          <a:srgbClr val="FFFFFF"/>
        </a:lt1>
        <a:dk2>
          <a:srgbClr val="000000"/>
        </a:dk2>
        <a:lt2>
          <a:srgbClr val="B2B2B2"/>
        </a:lt2>
        <a:accent1>
          <a:srgbClr val="058089"/>
        </a:accent1>
        <a:accent2>
          <a:srgbClr val="66BE0E"/>
        </a:accent2>
        <a:accent3>
          <a:srgbClr val="FFFFFF"/>
        </a:accent3>
        <a:accent4>
          <a:srgbClr val="6C6C6C"/>
        </a:accent4>
        <a:accent5>
          <a:srgbClr val="AAC0C4"/>
        </a:accent5>
        <a:accent6>
          <a:srgbClr val="5CAC0C"/>
        </a:accent6>
        <a:hlink>
          <a:srgbClr val="2CA9D0"/>
        </a:hlink>
        <a:folHlink>
          <a:srgbClr val="4841D9"/>
        </a:folHlink>
      </a:clrScheme>
      <a:clrMap bg1="lt1" tx1="dk1" bg2="lt2" tx2="dk2" accent1="accent1" accent2="accent2" accent3="accent3" accent4="accent4" accent5="accent5" accent6="accent6" hlink="hlink" folHlink="folHlink"/>
    </a:extraClrScheme>
    <a:extraClrScheme>
      <a:clrScheme name="ms01_1 3">
        <a:dk1>
          <a:srgbClr val="1D528D"/>
        </a:dk1>
        <a:lt1>
          <a:srgbClr val="FFFFFF"/>
        </a:lt1>
        <a:dk2>
          <a:srgbClr val="000000"/>
        </a:dk2>
        <a:lt2>
          <a:srgbClr val="CACACA"/>
        </a:lt2>
        <a:accent1>
          <a:srgbClr val="0099CC"/>
        </a:accent1>
        <a:accent2>
          <a:srgbClr val="8BC84E"/>
        </a:accent2>
        <a:accent3>
          <a:srgbClr val="FFFFFF"/>
        </a:accent3>
        <a:accent4>
          <a:srgbClr val="174578"/>
        </a:accent4>
        <a:accent5>
          <a:srgbClr val="AACAE2"/>
        </a:accent5>
        <a:accent6>
          <a:srgbClr val="7DB546"/>
        </a:accent6>
        <a:hlink>
          <a:srgbClr val="6E81E0"/>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01136802</Template>
  <TotalTime>2525</TotalTime>
  <Words>704</Words>
  <Application>Microsoft Office PowerPoint</Application>
  <PresentationFormat>On-screen Show (4:3)</PresentationFormat>
  <Paragraphs>143</Paragraphs>
  <Slides>25</Slides>
  <Notes>8</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25</vt:i4>
      </vt:variant>
    </vt:vector>
  </HeadingPairs>
  <TitlesOfParts>
    <vt:vector size="35" baseType="lpstr">
      <vt:lpstr>Arial</vt:lpstr>
      <vt:lpstr>Calibri</vt:lpstr>
      <vt:lpstr>Cambria Math</vt:lpstr>
      <vt:lpstr>Symbol</vt:lpstr>
      <vt:lpstr>Times New Roman</vt:lpstr>
      <vt:lpstr>Wingdings</vt:lpstr>
      <vt:lpstr>Wingdings 2</vt:lpstr>
      <vt:lpstr>ms01_1</vt:lpstr>
      <vt:lpstr>Image</vt:lpstr>
      <vt:lpstr>Equation.3</vt:lpstr>
      <vt:lpstr>Невронни мрежи - въведение</vt:lpstr>
      <vt:lpstr>WT*…</vt:lpstr>
      <vt:lpstr>Невронни мрежи</vt:lpstr>
      <vt:lpstr>Къде сме ние?</vt:lpstr>
      <vt:lpstr>Неврони vs Възли</vt:lpstr>
      <vt:lpstr>Структура на невроните</vt:lpstr>
      <vt:lpstr>От неврони към мрежи…</vt:lpstr>
      <vt:lpstr>Логически операции</vt:lpstr>
      <vt:lpstr>Ориентири в мрака…</vt:lpstr>
      <vt:lpstr>Напред и само напред!</vt:lpstr>
      <vt:lpstr>Пример…</vt:lpstr>
      <vt:lpstr>Къде е най-важното?</vt:lpstr>
      <vt:lpstr>Перцептрони - LTU</vt:lpstr>
      <vt:lpstr>Перцептрони</vt:lpstr>
      <vt:lpstr>Перцептрони</vt:lpstr>
      <vt:lpstr>Обучение на НМ </vt:lpstr>
      <vt:lpstr>Обучение на НМ </vt:lpstr>
      <vt:lpstr>Пример 1</vt:lpstr>
      <vt:lpstr>Пример 1</vt:lpstr>
      <vt:lpstr>Пример 1</vt:lpstr>
      <vt:lpstr>Пример 1</vt:lpstr>
      <vt:lpstr>Пример 1</vt:lpstr>
      <vt:lpstr>Пример 1</vt:lpstr>
      <vt:lpstr>ELM</vt:lpstr>
      <vt:lpstr>In fine…</vt:lpstr>
    </vt:vector>
  </TitlesOfParts>
  <Company>xx</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x</dc:creator>
  <cp:lastModifiedBy>Stanimir Kabaivanov</cp:lastModifiedBy>
  <cp:revision>259</cp:revision>
  <dcterms:created xsi:type="dcterms:W3CDTF">2005-05-29T08:02:57Z</dcterms:created>
  <dcterms:modified xsi:type="dcterms:W3CDTF">2023-07-21T07:23:27Z</dcterms:modified>
</cp:coreProperties>
</file>