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7" r:id="rId13"/>
    <p:sldId id="279" r:id="rId14"/>
    <p:sldId id="258" r:id="rId15"/>
    <p:sldId id="261" r:id="rId16"/>
    <p:sldId id="262" r:id="rId17"/>
    <p:sldId id="264" r:id="rId18"/>
    <p:sldId id="266" r:id="rId19"/>
    <p:sldId id="268" r:id="rId20"/>
    <p:sldId id="270" r:id="rId21"/>
    <p:sldId id="272" r:id="rId22"/>
    <p:sldId id="274" r:id="rId23"/>
    <p:sldId id="276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3B96-4AA9-4342-B195-13F155BE5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737FE-EA16-4130-BAC8-B34C13BE7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3EBD8-329D-4FF7-8157-09CD251D1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5E6F-1F33-4602-B8C5-87323C8A3A7D}" type="datetimeFigureOut">
              <a:rPr lang="bg-BG" smtClean="0"/>
              <a:t>24.6.2024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4DAFE-7DB5-44A7-A593-4BBAF77CF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2AEE5-4B0C-43FB-B0CE-2A72C097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8D6-DA89-44B8-B1A0-2537FA5CE9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2564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1449-3920-482B-93D1-58B77F4C0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2209D-91FF-4794-87D7-F4BB20F22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A2781-0383-4266-813B-AE31E7FB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5E6F-1F33-4602-B8C5-87323C8A3A7D}" type="datetimeFigureOut">
              <a:rPr lang="bg-BG" smtClean="0"/>
              <a:t>24.6.2024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483B3-5BF2-4DF8-82EF-E49D21FCC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E5128-84D6-4F13-9791-2DA799D87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8D6-DA89-44B8-B1A0-2537FA5CE9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96939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40B112-DE1C-409F-8658-C4CB3BB762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8F254-A42E-4F59-949A-C73AFB4BA4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FCF1B-CAE9-4A76-92C2-C1EDEF270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5E6F-1F33-4602-B8C5-87323C8A3A7D}" type="datetimeFigureOut">
              <a:rPr lang="bg-BG" smtClean="0"/>
              <a:t>24.6.2024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72FB4-31AE-4252-8010-FB7C2DA2A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010F77-DE23-4386-8363-FB1E3637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8D6-DA89-44B8-B1A0-2537FA5CE9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56375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2B018-9360-425A-9963-99E13A9F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5A124-6183-4A77-919B-CFBEEF12C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8679CA-2C87-42CF-AA3F-4FCA4436E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5E6F-1F33-4602-B8C5-87323C8A3A7D}" type="datetimeFigureOut">
              <a:rPr lang="bg-BG" smtClean="0"/>
              <a:t>24.6.2024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A5154B-936B-449B-8018-25E9392C9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34A37-E801-4148-8DA8-73B04ECCD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8D6-DA89-44B8-B1A0-2537FA5CE9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9380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B4ECA-F9E0-4D5D-B09D-D41AEFDA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47143-1657-4BEA-961F-4BF385E44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C9512-FD7A-4330-9544-29918124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5E6F-1F33-4602-B8C5-87323C8A3A7D}" type="datetimeFigureOut">
              <a:rPr lang="bg-BG" smtClean="0"/>
              <a:t>24.6.2024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45849-8FFD-4CF3-B02D-C0D3554E9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563C0-0D24-4B6E-A602-2D40F908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8D6-DA89-44B8-B1A0-2537FA5CE9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520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F5DD-76CF-4087-8BB3-1905A2A86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FE5FB-A797-4730-9638-98BBFF55E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48098-7913-44F4-B468-4DF410CFC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0F1523-D5A8-41BC-BC81-3C13DE6B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5E6F-1F33-4602-B8C5-87323C8A3A7D}" type="datetimeFigureOut">
              <a:rPr lang="bg-BG" smtClean="0"/>
              <a:t>24.6.2024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1BF744-22A6-4891-9B11-047A91F5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AB375-8511-480B-BD3D-AD7E5BECA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8D6-DA89-44B8-B1A0-2537FA5CE9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742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68DE1-5977-472D-ABB2-6B3F6BA2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E921A-E2C9-4179-AE43-B232CB57C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080F8-B9F5-4459-A8A9-6F181836C5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66886E-2750-4950-887E-6597C2746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860C45-58FC-4282-9096-E2791E2F7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EFA26-A1CE-4409-BF87-145B0FCA7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5E6F-1F33-4602-B8C5-87323C8A3A7D}" type="datetimeFigureOut">
              <a:rPr lang="bg-BG" smtClean="0"/>
              <a:t>24.6.2024 г.</a:t>
            </a:fld>
            <a:endParaRPr lang="bg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1221B-CB98-42ED-8F4F-BEA4B45F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19B99-9998-4E81-9A19-D0B0738F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8D6-DA89-44B8-B1A0-2537FA5CE9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014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B8D6-99A3-4207-961B-3A0706230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1F329F-C744-449E-BB4F-290FDC6A5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5E6F-1F33-4602-B8C5-87323C8A3A7D}" type="datetimeFigureOut">
              <a:rPr lang="bg-BG" smtClean="0"/>
              <a:t>24.6.2024 г.</a:t>
            </a:fld>
            <a:endParaRPr lang="bg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E9B821-B529-4CBE-A172-6B2055F2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EFA57-955A-4B6C-A999-418EC94BC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8D6-DA89-44B8-B1A0-2537FA5CE9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925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AA4010-9A7B-434C-BF37-B92A83760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5E6F-1F33-4602-B8C5-87323C8A3A7D}" type="datetimeFigureOut">
              <a:rPr lang="bg-BG" smtClean="0"/>
              <a:t>24.6.2024 г.</a:t>
            </a:fld>
            <a:endParaRPr lang="bg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10C667-7861-4B6C-B1CC-F72E8BDE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BE0DC-DA3A-4F75-8DE6-E77BC2B1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8D6-DA89-44B8-B1A0-2537FA5CE9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99559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D1AAE-1223-4F37-BEB4-20066276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F3CC4-DAA1-476A-A807-940C8C544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1432E-7650-40B8-8A29-9508DC61E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C587B-2A8F-448B-81BA-10D4C15C4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5E6F-1F33-4602-B8C5-87323C8A3A7D}" type="datetimeFigureOut">
              <a:rPr lang="bg-BG" smtClean="0"/>
              <a:t>24.6.2024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C69DF-7FCC-444B-85CB-03412D6F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C2DB3-8A97-4DB4-BE67-2580D3E32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8D6-DA89-44B8-B1A0-2537FA5CE9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2357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BE96-FD68-4AAC-BE88-B7C48D001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06F516-B99A-409D-8DB7-A789246BD8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9D45B-4500-4301-8CCE-DF5E4921C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E18A3-447F-4B36-96EB-0439F716E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5E6F-1F33-4602-B8C5-87323C8A3A7D}" type="datetimeFigureOut">
              <a:rPr lang="bg-BG" smtClean="0"/>
              <a:t>24.6.2024 г.</a:t>
            </a:fld>
            <a:endParaRPr lang="bg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B809D-935F-4FD1-8FCB-AA4C96950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2C67AB-A163-4AD0-A8CD-F171488AA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D88D6-DA89-44B8-B1A0-2537FA5CE9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4902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B3592A-9012-4C69-986F-E83DBE38B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BA96F-1A2E-4D41-A518-96D225CA1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7C2FA-1749-4034-BE7F-0E2A5E2C0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C5E6F-1F33-4602-B8C5-87323C8A3A7D}" type="datetimeFigureOut">
              <a:rPr lang="bg-BG" smtClean="0"/>
              <a:t>24.6.2024 г.</a:t>
            </a:fld>
            <a:endParaRPr lang="bg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E00BE-E156-459D-8DB0-1CBD6015A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DFD03-BE0A-4B3E-B149-A724BC0C2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D88D6-DA89-44B8-B1A0-2537FA5CE930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3497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38FC9-B8AC-4B15-B4B2-BDF7655106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B53AD7-8242-48DA-B5C9-0B7CF01D9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46894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A8A640E-C5E4-4831-8FB3-FFF72E580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7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BB21E-594C-49A5-A27D-5D3263A1B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682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434FA8-0D07-4019-A0DC-B4E4DF8B6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637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1805B8-E13C-4D8E-AAF2-0A7EFD376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42" y="388620"/>
            <a:ext cx="9310116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49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E70850-3E91-4BBF-817A-9C16D8FB7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42" y="388620"/>
            <a:ext cx="9310116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96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179D91-5AE2-442A-934B-41FBF90E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42" y="388620"/>
            <a:ext cx="9310116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6066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240B93-7E98-49E9-A76E-251DE1E3E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42" y="388620"/>
            <a:ext cx="9310116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757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10D23-8DEF-439D-B20C-CBEF1F2FD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42" y="388620"/>
            <a:ext cx="9310116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99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861346-A962-4BCB-BBDF-B75A8F1EB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42" y="388620"/>
            <a:ext cx="9310116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63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C69191-235D-495B-8F32-809E3EFB1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43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856084-B8EE-4879-9875-CEA07B85A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42" y="388620"/>
            <a:ext cx="9310116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6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D17027-BEDC-4185-8C11-3B7204C91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42" y="388620"/>
            <a:ext cx="9310116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979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387ECE-CB44-4C0D-850C-7A0F4C824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42" y="388620"/>
            <a:ext cx="9310116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287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5BE323-FF2A-48BD-801C-67D3D69CD8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42" y="388620"/>
            <a:ext cx="9310116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784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5AC43A-B6A7-4C92-A004-FC8EA8E75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942" y="388620"/>
            <a:ext cx="9310116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34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0293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17CC0B-92FD-4DD2-A57F-F2724DC04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52" y="388620"/>
            <a:ext cx="9302496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6414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BEB265-8B22-4410-BC66-44DE8D3A6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52" y="388620"/>
            <a:ext cx="9302496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92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929E0-71AF-4DC1-86F5-C1E9D5D23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52" y="388620"/>
            <a:ext cx="9302496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77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74AF3D-A7F1-4A10-A5A9-31DC9B689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52" y="388620"/>
            <a:ext cx="9302496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678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9F763F-C24B-43CB-BF2F-6F7A26A72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65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B753C3-4883-4C17-A350-95A7194B6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52" y="388620"/>
            <a:ext cx="9302496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348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CDE6A-393E-455C-970F-2BD4CDF01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752" y="388620"/>
            <a:ext cx="9302496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76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E1D12A-91B3-41D6-B78C-541C1AD9A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04" y="388620"/>
            <a:ext cx="9308592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3942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852F90-5469-403B-A40E-E7C7630F6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04" y="388620"/>
            <a:ext cx="9308592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24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F9CF81-9977-4E6B-86D7-293BD85B9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04" y="388620"/>
            <a:ext cx="9308592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14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53FF98-C537-4A2C-9C14-5B98535DB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04" y="388620"/>
            <a:ext cx="9308592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23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ED69D1-4931-4DF7-9935-5D294E27F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04" y="388620"/>
            <a:ext cx="9308592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81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8161C-D926-41D6-8653-C2826E6FD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04" y="388620"/>
            <a:ext cx="9308592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45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5458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10E45A-BF7E-41F0-BE3D-EEBF2CC59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04" y="388620"/>
            <a:ext cx="9308592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6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FA26E1-2BEE-4915-AEC9-F0D8F4A51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931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306D7F-5693-4316-A536-C95985D4A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04" y="388620"/>
            <a:ext cx="9308592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475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A05EE-184B-45C3-8B19-5AB2A8262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04" y="388620"/>
            <a:ext cx="9308592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44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65868-6BC7-4E6C-925D-6C701C03D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704" y="388620"/>
            <a:ext cx="9308592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542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588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326D83-D3B0-44BC-B656-998C1EFE0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77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F4B3ED-035C-4639-8347-2511F8E1E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34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6332A7-83EA-411A-AC0D-9FD9EA0C4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91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DC6B27-0FA7-4D67-8F10-2F20E04B1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078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F1BFF2-C680-4159-B04B-8A109A2DC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40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0</Words>
  <Application>Microsoft Office PowerPoint</Application>
  <PresentationFormat>Widescreen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</cp:revision>
  <dcterms:created xsi:type="dcterms:W3CDTF">2024-01-08T11:25:19Z</dcterms:created>
  <dcterms:modified xsi:type="dcterms:W3CDTF">2024-06-23T21:23:04Z</dcterms:modified>
</cp:coreProperties>
</file>